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4" r:id="rId9"/>
    <p:sldId id="261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66" d="100"/>
          <a:sy n="66" d="100"/>
        </p:scale>
        <p:origin x="-1890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17/12/2014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pPr/>
              <a:t>17/12/2014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pPr/>
              <a:t>17/12/2014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pPr/>
              <a:t>17/12/2014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pPr/>
              <a:t>17/12/2014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pPr/>
              <a:t>17/12/2014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pPr/>
              <a:t>17/12/2014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pPr/>
              <a:t>17/12/2014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pPr/>
              <a:t>17/12/2014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pPr/>
              <a:t>17/12/2014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pPr/>
              <a:t>17/12/2014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pPr/>
              <a:t>17/12/2014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pPr/>
              <a:t>17/12/2014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222, Diciembre 18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_tradnl" sz="1800" dirty="0"/>
              <a:t>Circularon Contrapartida 1079 a 1087 - Registro contable 221 - Boletín Tributario 7 - Vademécum </a:t>
            </a:r>
            <a:r>
              <a:rPr lang="es-ES_tradnl" sz="1800" dirty="0" smtClean="0"/>
              <a:t>12.</a:t>
            </a:r>
            <a:endParaRPr lang="es-ES_tradnl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_tradnl" sz="1800" dirty="0"/>
              <a:t>Se reunieron los miembros del Consejo de la Facultad de Ciencias Económicas y Administrativas el pasado Jueves 27 de noviembre</a:t>
            </a:r>
            <a:r>
              <a:rPr lang="es-ES_tradnl" sz="1800" dirty="0" smtClean="0"/>
              <a:t>.</a:t>
            </a:r>
            <a:endParaRPr lang="es-ES_tradnl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906872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Profesora Natalia Baracaldo participó en la Conferencia Anual Latinoamericana de Delitos Financieros 2014 en la ciudad de Miami como oradora, la cual se llevó a cabo entre el 23 y el 25 de noviembre de 2014</a:t>
            </a:r>
            <a:r>
              <a:rPr lang="es-CO" sz="1800" dirty="0" smtClean="0"/>
              <a:t>.</a:t>
            </a:r>
            <a:endParaRPr lang="es-ES_tradnl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_tradnl" sz="1800" dirty="0"/>
              <a:t>Se llevó a cabo la reunión del Área Contable el martes 9 de diciembre,  en esta ocasión se discutió sobre la propuesta de planeación del Área Contable y las orientaciones de Investigación del Departamento</a:t>
            </a:r>
            <a:r>
              <a:rPr lang="es-ES_tradnl" sz="1800" dirty="0" smtClean="0"/>
              <a:t>.</a:t>
            </a:r>
            <a:endParaRPr lang="es-ES_tradnl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743265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pasado 11 de Diciembre de 2014 se realizó el  “Foro Académico sobre la Reforma a la Revisoría Fiscal”  basado en el análisis del Proyecto de ley "Por al cual se armoniza la normatividad para la aplicación de normas de información financiera y de aseguramiento de la  información  y se dictan otras disposiciones“.</a:t>
            </a:r>
            <a:endParaRPr lang="es-ES_tradnl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de la Unidad de Aseguramiento de la Información enviaron un documento de comentarios  sobre el Proyecto de Ley “Armonización para la aplicación de normas de información financiera y de aseguramiento de la información” al Ministerio de Comercio y de Hacienda y Crédito Público. </a:t>
            </a:r>
            <a:endParaRPr lang="es-ES_tradnl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40630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_tradnl" sz="1800" dirty="0"/>
              <a:t>Los docentes del Departamento de Ciencias Contables realizaron la verificación de existencia de </a:t>
            </a:r>
            <a:r>
              <a:rPr lang="es-ES_tradnl" sz="1800" dirty="0" smtClean="0"/>
              <a:t>producción intelectual, </a:t>
            </a:r>
            <a:r>
              <a:rPr lang="es-ES_tradnl" sz="1800" dirty="0"/>
              <a:t>conforme </a:t>
            </a:r>
            <a:r>
              <a:rPr lang="es-ES_tradnl" sz="1800" dirty="0" smtClean="0"/>
              <a:t>a </a:t>
            </a:r>
            <a:r>
              <a:rPr lang="es-ES_tradnl" sz="1800" dirty="0"/>
              <a:t>las exigencias de Colciencias para la  convocatoria de medición de grupos de investigación </a:t>
            </a:r>
            <a:r>
              <a:rPr lang="es-ES" sz="1800" dirty="0" smtClean="0"/>
              <a:t>–</a:t>
            </a:r>
            <a:r>
              <a:rPr lang="es-ES_tradnl" sz="1800" dirty="0" smtClean="0"/>
              <a:t> </a:t>
            </a:r>
            <a:r>
              <a:rPr lang="es-ES_tradnl" sz="1800" dirty="0"/>
              <a:t>693</a:t>
            </a:r>
            <a:r>
              <a:rPr lang="es-ES_tradnl" sz="1800" dirty="0" smtClean="0"/>
              <a:t>.</a:t>
            </a:r>
            <a:endParaRPr lang="es-ES_tradnl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_tradnl" sz="1800" dirty="0"/>
              <a:t>El Departamento de Ciencias Contables realizó el comité de trabajos de grado el miércoles 10 de diciembre</a:t>
            </a:r>
            <a:r>
              <a:rPr lang="es-ES_tradnl" sz="1800" dirty="0" smtClean="0"/>
              <a:t>.</a:t>
            </a:r>
            <a:endParaRPr lang="es-ES_tradnl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743265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Red para la </a:t>
            </a:r>
            <a:r>
              <a:rPr lang="es-CO" sz="1800" dirty="0" smtClean="0"/>
              <a:t>formación </a:t>
            </a:r>
            <a:r>
              <a:rPr lang="es-CO" sz="1800" dirty="0"/>
              <a:t>en Revisoría Fiscal, se reunieron para darle la despedida a un año de actividades. </a:t>
            </a:r>
            <a:endParaRPr lang="es-ES_tradnl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_tradnl" sz="1800" dirty="0"/>
              <a:t>Se llevó a cabo la sesión de socialización de percepción de los grupos focales de empleadores, respecto del desempeño de los estudiantes de la Carera de Contaduría Pública</a:t>
            </a:r>
            <a:r>
              <a:rPr lang="es-ES_tradnl" sz="1800" dirty="0" smtClean="0"/>
              <a:t>.</a:t>
            </a:r>
            <a:endParaRPr lang="es-ES_tradnl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314668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_tradnl" sz="1800" dirty="0" smtClean="0"/>
              <a:t>El </a:t>
            </a:r>
            <a:r>
              <a:rPr lang="es-ES_tradnl" sz="1800" dirty="0"/>
              <a:t>área Contable realiza la invitación a participar del día del Contador Público Javeriano que se realizará el 14 de febrero de 2015.</a:t>
            </a:r>
          </a:p>
          <a:p>
            <a:endParaRPr lang="es-ES_tradnl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_tradnl" sz="1800" dirty="0" smtClean="0"/>
              <a:t>Se celebró </a:t>
            </a:r>
            <a:r>
              <a:rPr lang="es-ES_tradnl" sz="1800" dirty="0"/>
              <a:t>la novena para la Facultad de Ciencias Económicas y Administrativas el jueves 11 de </a:t>
            </a:r>
            <a:r>
              <a:rPr lang="es-ES_tradnl" sz="1800" dirty="0" smtClean="0"/>
              <a:t>diciembre a cargo del Área Contable. </a:t>
            </a:r>
            <a:endParaRPr lang="es-ES_tradnl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743265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_tradnl" sz="1800" dirty="0" smtClean="0"/>
              <a:t>El miércoles 17 de diciembre se realizó el V Encuentro de Docentes de Finanzas de los Programas de Contaduría Pública, en el cual se proyectaron los objetivos para el 2015 y se dio la despedida al 2014. </a:t>
            </a:r>
            <a:endParaRPr lang="es-ES_tradnl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_tradnl" sz="1800" dirty="0" smtClean="0"/>
              <a:t>La celebración </a:t>
            </a:r>
            <a:r>
              <a:rPr lang="es-ES_tradnl" sz="1800" dirty="0"/>
              <a:t>de cierre de fin de </a:t>
            </a:r>
            <a:r>
              <a:rPr lang="es-ES_tradnl" sz="1800" dirty="0" smtClean="0"/>
              <a:t>año a toda la comunidad </a:t>
            </a:r>
            <a:r>
              <a:rPr lang="es-ES_tradnl" sz="1800" dirty="0"/>
              <a:t>de docentes </a:t>
            </a:r>
            <a:r>
              <a:rPr lang="es-ES_tradnl" sz="1800" dirty="0" smtClean="0"/>
              <a:t>del </a:t>
            </a:r>
            <a:r>
              <a:rPr lang="es-ES_tradnl" sz="1800" dirty="0"/>
              <a:t>Departamento de Ciencias Contables </a:t>
            </a:r>
            <a:r>
              <a:rPr lang="es-ES_tradnl" sz="1800" dirty="0" smtClean="0"/>
              <a:t>se llevó a cabo el jueves </a:t>
            </a:r>
            <a:r>
              <a:rPr lang="es-ES_tradnl" sz="1800" dirty="0"/>
              <a:t>18 de </a:t>
            </a:r>
            <a:r>
              <a:rPr lang="es-ES_tradnl" sz="1800" dirty="0" smtClean="0"/>
              <a:t>diciembre.</a:t>
            </a:r>
            <a:endParaRPr lang="es-ES_tradnl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496435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_tradnl" sz="1800" dirty="0"/>
              <a:t>Se realiza </a:t>
            </a:r>
            <a:r>
              <a:rPr lang="es-ES_tradnl" sz="1800" dirty="0" smtClean="0"/>
              <a:t>el almuerzo de despedida </a:t>
            </a:r>
            <a:r>
              <a:rPr lang="es-ES_tradnl" sz="1800" dirty="0"/>
              <a:t>de </a:t>
            </a:r>
            <a:r>
              <a:rPr lang="es-ES_tradnl" sz="1800" dirty="0" smtClean="0"/>
              <a:t>fin de año a los </a:t>
            </a:r>
            <a:r>
              <a:rPr lang="es-ES_tradnl" sz="1800" dirty="0"/>
              <a:t>profesores y colaboradores del Área de Ciencias Contables </a:t>
            </a:r>
            <a:r>
              <a:rPr lang="es-ES_tradnl" sz="1800" dirty="0" smtClean="0"/>
              <a:t>el martes </a:t>
            </a:r>
            <a:r>
              <a:rPr lang="es-ES_tradnl" sz="1800" dirty="0"/>
              <a:t>16 de diciembre</a:t>
            </a:r>
            <a:r>
              <a:rPr lang="es-ES_tradnl" sz="1800" dirty="0" smtClean="0"/>
              <a:t>.</a:t>
            </a:r>
            <a:endParaRPr lang="es-ES_tradnl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_tradnl" sz="1800" dirty="0" smtClean="0"/>
              <a:t>Se da inicio a las vacaciones colectivas en la </a:t>
            </a:r>
            <a:r>
              <a:rPr lang="es-ES_tradnl" sz="1800" smtClean="0"/>
              <a:t>Universidad Javeriana, </a:t>
            </a:r>
            <a:r>
              <a:rPr lang="es-ES_tradnl" sz="1800" dirty="0" smtClean="0"/>
              <a:t>a partir del viernes 19 </a:t>
            </a:r>
            <a:r>
              <a:rPr lang="es-ES_tradnl" sz="1800" smtClean="0"/>
              <a:t>de diciembre.</a:t>
            </a:r>
            <a:endParaRPr lang="es-ES_tradnl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743265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7847</TotalTime>
  <Words>428</Words>
  <Application>Microsoft Office PowerPoint</Application>
  <PresentationFormat>Presentación en pantalla (4:3)</PresentationFormat>
  <Paragraphs>35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2180</cp:revision>
  <dcterms:created xsi:type="dcterms:W3CDTF">2010-02-05T13:43:46Z</dcterms:created>
  <dcterms:modified xsi:type="dcterms:W3CDTF">2014-12-17T20:18:17Z</dcterms:modified>
</cp:coreProperties>
</file>