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18/01/2015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18/01/2015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18/01/2015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18/01/2015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18/01/2015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18/01/2015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18/01/2015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eriana.edu.co/noticias/noticias?aID=3981487&amp;tID=2276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223, enero 19 </a:t>
            </a:r>
            <a:r>
              <a:rPr lang="es-CO" dirty="0" smtClean="0"/>
              <a:t>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funcionarios de la Universidad iniciaron labores el pasado 15 de enero de 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los números 1116 a 1144 de Contrapartida.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</a:t>
            </a:r>
            <a:r>
              <a:rPr lang="es-CO" sz="1800" dirty="0"/>
              <a:t>a cabo el Taller de Actitudes Personales y Habilidades de </a:t>
            </a:r>
            <a:r>
              <a:rPr lang="es-CO" sz="1800" dirty="0" smtClean="0"/>
              <a:t>Comunicación.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informó sobre las clases que serán cerradas y las que tendrán liberación de la reserva de cupos respecto del período 2015-10.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alumnos de posgrado iniciaron clases el 17 de enero pasado. La inducción de los estudiantes nuevos se llevó a cabo el 15 de enero anterior.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para conocer </a:t>
            </a:r>
            <a:r>
              <a:rPr lang="es-CO" sz="1800" dirty="0"/>
              <a:t>las nuevas funcionalidades que trae la plataforma de cursos </a:t>
            </a:r>
            <a:r>
              <a:rPr lang="es-CO" sz="1800" dirty="0" err="1"/>
              <a:t>Blackboard</a:t>
            </a:r>
            <a:r>
              <a:rPr lang="es-CO" sz="1800" dirty="0"/>
              <a:t> para </a:t>
            </a:r>
            <a:r>
              <a:rPr lang="es-CO" sz="1800" dirty="0" smtClean="0"/>
              <a:t>2015.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Desde </a:t>
            </a:r>
            <a:r>
              <a:rPr lang="es-CO" sz="1800" dirty="0"/>
              <a:t>el jueves 15 de Enero y hasta el sábado 14 de febrero de 2015, estará disponible el formulario para gestionar la creación de los cursos asociados a asignaturas de pregrado y posgrado, que estarán en la plataforma </a:t>
            </a:r>
            <a:r>
              <a:rPr lang="es-CO" sz="1800" dirty="0" err="1"/>
              <a:t>Blackboard</a:t>
            </a:r>
            <a:r>
              <a:rPr lang="es-CO" sz="1800" dirty="0"/>
              <a:t>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Lea el </a:t>
            </a:r>
            <a:r>
              <a:rPr lang="es-CO" sz="1800" dirty="0">
                <a:hlinkClick r:id="rId3"/>
              </a:rPr>
              <a:t>Mensaje de bienvenida del Rector</a:t>
            </a:r>
            <a:r>
              <a:rPr lang="es-CO" sz="1800" dirty="0"/>
              <a:t>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5442</TotalTime>
  <Words>174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1414</cp:revision>
  <dcterms:created xsi:type="dcterms:W3CDTF">2010-02-05T13:43:46Z</dcterms:created>
  <dcterms:modified xsi:type="dcterms:W3CDTF">2015-01-18T22:25:21Z</dcterms:modified>
</cp:coreProperties>
</file>