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24/01/2015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24/01/2015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24/01/2015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24/01/2015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24/01/2015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24/01/2015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24/01/2015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224, </a:t>
            </a:r>
            <a:r>
              <a:rPr lang="es-CO" dirty="0" smtClean="0"/>
              <a:t>enero </a:t>
            </a:r>
            <a:r>
              <a:rPr lang="es-CO" dirty="0" smtClean="0"/>
              <a:t>26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469 - Contrapartida 1145 a 1154 - Registro contable </a:t>
            </a:r>
            <a:r>
              <a:rPr lang="es-CO" sz="1800" dirty="0" smtClean="0"/>
              <a:t>223.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Atendiendo las nuevas disposiciones legales, la </a:t>
            </a:r>
            <a:r>
              <a:rPr lang="es-CO" sz="1800" dirty="0"/>
              <a:t>Universidad reglamentó la </a:t>
            </a:r>
            <a:r>
              <a:rPr lang="es-CO" sz="1800" dirty="0" smtClean="0"/>
              <a:t>supresión </a:t>
            </a:r>
            <a:r>
              <a:rPr lang="es-CO" sz="1800" dirty="0"/>
              <a:t>de la libreta militar para obtener el título de </a:t>
            </a:r>
            <a:r>
              <a:rPr lang="es-CO" sz="1800" dirty="0" smtClean="0"/>
              <a:t>pregrado.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estudiantes fueron invitados </a:t>
            </a:r>
            <a:r>
              <a:rPr lang="es-CO" sz="1800" dirty="0"/>
              <a:t>a participar en la </a:t>
            </a:r>
            <a:r>
              <a:rPr lang="es-CO" sz="1800" dirty="0" smtClean="0"/>
              <a:t>competencia </a:t>
            </a:r>
            <a:r>
              <a:rPr lang="es-CO" sz="1800" dirty="0" err="1"/>
              <a:t>Ace</a:t>
            </a:r>
            <a:r>
              <a:rPr lang="es-CO" sz="1800" dirty="0"/>
              <a:t> </a:t>
            </a:r>
            <a:r>
              <a:rPr lang="es-CO" sz="1800" dirty="0" err="1"/>
              <a:t>The</a:t>
            </a:r>
            <a:r>
              <a:rPr lang="es-CO" sz="1800" dirty="0"/>
              <a:t> </a:t>
            </a:r>
            <a:r>
              <a:rPr lang="es-CO" sz="1800" dirty="0" smtClean="0"/>
              <a:t>Case.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Del 19 al 24 de enero se realizaron las jornadas de inducción preparadas para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de Contaduría Pública dispuso la inscripción electrónica para presentar los exámenes preparatorios que son requisito de 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las invitaciones para celebrar el 14 de febrero próximo el Día del Contador Javeriano.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14 de marzo de 2014 se llevará </a:t>
            </a:r>
            <a:r>
              <a:rPr lang="es-CO" sz="1800" dirty="0"/>
              <a:t>a cabo el </a:t>
            </a:r>
            <a:r>
              <a:rPr lang="es-CO" sz="1800" dirty="0" smtClean="0"/>
              <a:t>taller </a:t>
            </a:r>
            <a:r>
              <a:rPr lang="es-CO" sz="1800" dirty="0"/>
              <a:t>de transición </a:t>
            </a:r>
            <a:r>
              <a:rPr lang="es-CO" sz="1800" dirty="0" smtClean="0"/>
              <a:t>a la vida universitaria.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a conocer las </a:t>
            </a:r>
            <a:r>
              <a:rPr lang="es-CO" sz="1800" dirty="0"/>
              <a:t>condiciones para </a:t>
            </a:r>
            <a:r>
              <a:rPr lang="es-CO" sz="1800" dirty="0" smtClean="0"/>
              <a:t>el apoyo </a:t>
            </a:r>
            <a:r>
              <a:rPr lang="es-CO" sz="1800" dirty="0"/>
              <a:t>financiero para la participación en eventos científicos y académicos de profesores de planta de la Universidad durante el año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la comunidad contable a reiniciar su participación en los centros y grupos de estudio.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revista Cuadernos de Contabilidad </a:t>
            </a:r>
            <a:r>
              <a:rPr lang="es-CO" sz="1800" dirty="0"/>
              <a:t>fue clasificada en la </a:t>
            </a:r>
            <a:r>
              <a:rPr lang="es-CO" sz="1800" dirty="0" smtClean="0"/>
              <a:t>categoría </a:t>
            </a:r>
            <a:r>
              <a:rPr lang="es-CO" sz="1800" dirty="0"/>
              <a:t>A 2 por dos años </a:t>
            </a:r>
            <a:r>
              <a:rPr lang="es-CO" sz="1800" dirty="0" smtClean="0"/>
              <a:t>más.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4302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Director del Departamento participará en la </a:t>
            </a:r>
            <a:r>
              <a:rPr lang="pt-BR" sz="1800" dirty="0" smtClean="0"/>
              <a:t>segunda </a:t>
            </a:r>
            <a:r>
              <a:rPr lang="pt-BR" sz="1800" dirty="0"/>
              <a:t>Cohorte de “Cardoner, Sentido Javeriano</a:t>
            </a:r>
            <a:r>
              <a:rPr lang="pt-BR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Para efectos de retroalimentar con los profesores de cada Unidad, están disponibles las evaluaciones del periodo </a:t>
            </a:r>
            <a:r>
              <a:rPr lang="es-CO" sz="1800" dirty="0" smtClean="0"/>
              <a:t>1430.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1480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</a:t>
            </a:r>
            <a:r>
              <a:rPr lang="es-CO" sz="1800" dirty="0"/>
              <a:t>a conocer </a:t>
            </a:r>
            <a:r>
              <a:rPr lang="es-CO" sz="1800" dirty="0" smtClean="0"/>
              <a:t>las orientaciones </a:t>
            </a:r>
            <a:r>
              <a:rPr lang="es-CO" sz="1800" dirty="0"/>
              <a:t>para el aval institucional de la Universidad Javeriana a los grupos de investigación e investigadores que participaran en la convocatoria 693 de Colciencias y nuevo calendario de </a:t>
            </a:r>
            <a:r>
              <a:rPr lang="es-CO" sz="1800" dirty="0" smtClean="0"/>
              <a:t>cierre.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smtClean="0"/>
              <a:t>Se llevó </a:t>
            </a:r>
            <a:r>
              <a:rPr lang="es-CO" sz="1800" dirty="0"/>
              <a:t>a cabo la reunión de iniciación de semestre de </a:t>
            </a:r>
            <a:r>
              <a:rPr lang="es-CO" sz="1800"/>
              <a:t>la </a:t>
            </a:r>
            <a:r>
              <a:rPr lang="es-CO" sz="1800" smtClean="0"/>
              <a:t>Unidad </a:t>
            </a:r>
            <a:r>
              <a:rPr lang="es-CO" sz="1800" dirty="0"/>
              <a:t>de </a:t>
            </a:r>
            <a:r>
              <a:rPr lang="es-CO" sz="1800" dirty="0" smtClean="0"/>
              <a:t>finanzas.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17653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5494</TotalTime>
  <Words>295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1432</cp:revision>
  <dcterms:created xsi:type="dcterms:W3CDTF">2010-02-05T13:43:46Z</dcterms:created>
  <dcterms:modified xsi:type="dcterms:W3CDTF">2015-01-24T23:32:05Z</dcterms:modified>
</cp:coreProperties>
</file>