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30/01/2015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30/01/2015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30/01/2015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30/01/2015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30/01/2015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30/01/2015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30/01/2015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30/01/2015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30/01/2015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30/01/2015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30/01/2015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30/01/2015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30/01/2015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uadernosdecontabilidad.javeriana.edu.co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225, febrero 2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470 - Contrapartida 1155 a 1162 - Registro contable </a:t>
            </a:r>
            <a:r>
              <a:rPr lang="es-CO" sz="1800" dirty="0" smtClean="0"/>
              <a:t>224.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Reiniciaron labores los diferentes grupos de estudio.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profesores Cesar Evelio Anzola Aguilar y Rafael Antonio Duarte Nieto y de la doctora Lucero Téllez Hernández conversaron sobre la Reforma Tributaria Ley 1739 de </a:t>
            </a:r>
            <a:r>
              <a:rPr lang="es-CO" sz="1800" dirty="0" smtClean="0"/>
              <a:t>2014.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miembros del Grupo de Estudios en Contabilidad Financiera Internacional (GECFI) analizaron la Orientación Técnica 001 – Contabilidad bajo los nuevos marcos técnicos </a:t>
            </a:r>
            <a:r>
              <a:rPr lang="es-CO" sz="1800" dirty="0" smtClean="0"/>
              <a:t>normativos.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</a:t>
            </a:r>
            <a:r>
              <a:rPr lang="es-CO" sz="1800" dirty="0"/>
              <a:t>los </a:t>
            </a:r>
            <a:r>
              <a:rPr lang="es-CO" sz="1800" dirty="0" smtClean="0"/>
              <a:t>profesores de la Unidad de Aseguramiento a </a:t>
            </a:r>
            <a:r>
              <a:rPr lang="es-CO" sz="1800" dirty="0"/>
              <a:t>reflexionar sobre el Comunicado del CTCP  a la opinión  pública  sobre la revisoría </a:t>
            </a:r>
            <a:r>
              <a:rPr lang="es-CO" sz="1800" dirty="0" smtClean="0"/>
              <a:t>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la invitaci</a:t>
            </a:r>
            <a:r>
              <a:rPr lang="es-CO" sz="1800" dirty="0"/>
              <a:t>ón al Seminario de Actualización Tributaria que </a:t>
            </a:r>
            <a:r>
              <a:rPr lang="es-CO" sz="1800" dirty="0" smtClean="0"/>
              <a:t>se realizará el </a:t>
            </a:r>
            <a:r>
              <a:rPr lang="es-CO" sz="1800" dirty="0"/>
              <a:t>próximo 16 y 17 de </a:t>
            </a:r>
            <a:r>
              <a:rPr lang="es-CO" sz="1800" dirty="0" smtClean="0"/>
              <a:t>febrero.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autoridades de la Universidad expidieron </a:t>
            </a:r>
            <a:r>
              <a:rPr lang="es-CO" sz="1800" dirty="0"/>
              <a:t>una circular </a:t>
            </a:r>
            <a:r>
              <a:rPr lang="es-CO" sz="1800" dirty="0" smtClean="0"/>
              <a:t>informando sobre </a:t>
            </a:r>
            <a:r>
              <a:rPr lang="es-CO" sz="1800" dirty="0"/>
              <a:t>el Decreto 055 de 2015, por medio del cual se </a:t>
            </a:r>
            <a:r>
              <a:rPr lang="es-CO" sz="1800" dirty="0" smtClean="0"/>
              <a:t>reglamenta la </a:t>
            </a:r>
            <a:r>
              <a:rPr lang="es-CO" sz="1800" dirty="0"/>
              <a:t>afiliación de estudiantes al Sistema General de Riesgos </a:t>
            </a:r>
            <a:r>
              <a:rPr lang="es-CO" sz="1800" dirty="0" smtClean="0"/>
              <a:t>Laborales.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director del departamento le insisti</a:t>
            </a:r>
            <a:r>
              <a:rPr lang="es-CO" sz="1800" dirty="0" smtClean="0"/>
              <a:t>ó a </a:t>
            </a:r>
            <a:r>
              <a:rPr lang="es-CO" sz="1800" dirty="0"/>
              <a:t>los profesores sobre la creación de cursos en la plataforma </a:t>
            </a:r>
            <a:r>
              <a:rPr lang="es-CO" sz="1800" dirty="0" err="1"/>
              <a:t>Blackboard</a:t>
            </a:r>
            <a:r>
              <a:rPr lang="es-CO" sz="1800" dirty="0"/>
              <a:t> para el ciclo </a:t>
            </a:r>
            <a:r>
              <a:rPr lang="es-CO" sz="1800" dirty="0" smtClean="0"/>
              <a:t>1510.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del Medio Universitario reiteró y actualizó las normas sobre los espacios libres de humo de cigarrillo.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miércoles 28 de enero se llevó a cabo el primer encuentro de docentes de finanzas de los programas de contaduría pública, en las instalaciones de la Universidad Santo </a:t>
            </a:r>
            <a:r>
              <a:rPr lang="es-CO" sz="1800" dirty="0" smtClean="0"/>
              <a:t>Tomás. En </a:t>
            </a:r>
            <a:r>
              <a:rPr lang="es-CO" sz="1800" dirty="0"/>
              <a:t>esta ocasión se discutió el documento que será presentado en el IV Encuentro Nacional de Docentes de Contaduría Pública que se realizará en el mes de </a:t>
            </a:r>
            <a:r>
              <a:rPr lang="es-CO" sz="1800" dirty="0" smtClean="0"/>
              <a:t>marzo.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4302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llevaron a cabo los cursos de actualización en </a:t>
            </a:r>
            <a:r>
              <a:rPr lang="es-CO" sz="1800" dirty="0" err="1"/>
              <a:t>Blackboard</a:t>
            </a:r>
            <a:r>
              <a:rPr lang="es-CO" sz="1800" dirty="0"/>
              <a:t>, esperando tener este semestre un buen porcentaje de asignaturas de la unidad de finanzas que </a:t>
            </a:r>
            <a:r>
              <a:rPr lang="es-CO" sz="1800" dirty="0" smtClean="0"/>
              <a:t>hagan uso </a:t>
            </a:r>
            <a:r>
              <a:rPr lang="es-CO" sz="1800" dirty="0"/>
              <a:t>de esta herramienta tecnológica.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cerró la inscripción al curso sobre Normas Internacionales de Información Financiera con un enfoque financiero, que se llevará a cabo durante el mes de febrero, dirigido especialmente a los docentes de las unidades de finanzas y contabilidad financiera, obteniendo una inscripción de 19 docentes.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614807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Cuadernos de Contabilidad, </a:t>
            </a:r>
            <a:r>
              <a:rPr lang="es-CO" sz="1800" dirty="0" err="1"/>
              <a:t>Vol</a:t>
            </a:r>
            <a:r>
              <a:rPr lang="es-CO" sz="1800" dirty="0"/>
              <a:t> 15, No 38 (julio diciembre de 2014) ya lo encuentran disponible en </a:t>
            </a:r>
            <a:r>
              <a:rPr lang="es-CO" sz="1800" dirty="0">
                <a:hlinkClick r:id="rId3"/>
              </a:rPr>
              <a:t>http://cuadernosdecontabilidad.javeriana.edu.co</a:t>
            </a:r>
            <a:r>
              <a:rPr lang="es-CO" sz="1800" dirty="0" smtClean="0">
                <a:hlinkClick r:id="rId3"/>
              </a:rPr>
              <a:t>/</a:t>
            </a:r>
            <a:r>
              <a:rPr lang="es-CO" sz="1800" dirty="0" smtClean="0"/>
              <a:t>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inauguraron las sesiones de la cátedra itinerante de ética profesional preparada por la Red para la formación en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17653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5526</TotalTime>
  <Words>415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1453</cp:revision>
  <dcterms:created xsi:type="dcterms:W3CDTF">2010-02-05T13:43:46Z</dcterms:created>
  <dcterms:modified xsi:type="dcterms:W3CDTF">2015-01-30T22:50:25Z</dcterms:modified>
</cp:coreProperties>
</file>