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06/02/2015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06/02/2015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06/02/2015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06/02/2015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06/02/2015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06/02/2015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06/02/2015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06/02/2015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06/02/2015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06/02/2015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06/02/2015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06/02/2015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06/02/2015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226, </a:t>
            </a:r>
            <a:r>
              <a:rPr lang="es-CO" dirty="0" smtClean="0"/>
              <a:t>febrero </a:t>
            </a:r>
            <a:r>
              <a:rPr lang="es-CO" dirty="0" smtClean="0"/>
              <a:t>9 </a:t>
            </a:r>
            <a:r>
              <a:rPr lang="es-CO" dirty="0" smtClean="0"/>
              <a:t>de 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471 - Contrapartida 1163 a 1169 - Registro contable </a:t>
            </a:r>
            <a:r>
              <a:rPr lang="es-CO" sz="1800" dirty="0" smtClean="0"/>
              <a:t>225.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realizó la primera reunión del año de </a:t>
            </a:r>
            <a:r>
              <a:rPr lang="es-CO" sz="1800" dirty="0"/>
              <a:t>los profesores de la Unidad de Sistemas de Información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invitó a los profesores </a:t>
            </a:r>
            <a:r>
              <a:rPr lang="es-CO" sz="1800" dirty="0"/>
              <a:t>a aprovechar el Plan Nacional de Estímulos del Ministerio de Cultura </a:t>
            </a:r>
            <a:r>
              <a:rPr lang="es-CO" sz="1800" dirty="0" smtClean="0"/>
              <a:t>2015.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Hasta el 20 de febrero hay plazo para incluir en el sistema los planes de trabajo correspondientes al período 201510.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</a:t>
            </a:r>
            <a:r>
              <a:rPr lang="es-CO" sz="1800" dirty="0"/>
              <a:t>ó el borrador del quinto capítulo del ensayo que se titularía Regulación colombiana de la profesión </a:t>
            </a:r>
            <a:r>
              <a:rPr lang="es-CO" sz="1800" dirty="0" smtClean="0"/>
              <a:t>contable.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la Unidad de Sistemas de Información estudiarán los </a:t>
            </a:r>
            <a:r>
              <a:rPr lang="en-US" sz="1800" dirty="0"/>
              <a:t>Audit Data Standards Group Exposure Drafts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renovó el compromiso del Departamento de Ciencias Contables de apoyar la estrategia denominada </a:t>
            </a:r>
            <a:r>
              <a:rPr lang="es-CO" sz="1800" dirty="0" err="1" smtClean="0"/>
              <a:t>Spatia</a:t>
            </a:r>
            <a:r>
              <a:rPr lang="es-CO" sz="1800" dirty="0" smtClean="0"/>
              <a:t> que adelanta el INCP.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Consejo Directivo </a:t>
            </a:r>
            <a:r>
              <a:rPr lang="es-CO" sz="1800" dirty="0" smtClean="0"/>
              <a:t>Universitario </a:t>
            </a:r>
            <a:r>
              <a:rPr lang="es-CO" sz="1800" dirty="0"/>
              <a:t>aprobó un incremento en el porcentaje del Plan de Beneficios Flexibles para el año en curso, pasando del 8% al 10% del salario </a:t>
            </a:r>
            <a:r>
              <a:rPr lang="es-CO" sz="1800" dirty="0" smtClean="0"/>
              <a:t>mensual.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63369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5550</TotalTime>
  <Words>174</Words>
  <Application>Microsoft Office PowerPoint</Application>
  <PresentationFormat>On-screen Show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1464</cp:revision>
  <dcterms:created xsi:type="dcterms:W3CDTF">2010-02-05T13:43:46Z</dcterms:created>
  <dcterms:modified xsi:type="dcterms:W3CDTF">2015-02-06T20:43:28Z</dcterms:modified>
</cp:coreProperties>
</file>