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13/02/2015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13/02/2015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13/02/2015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13/02/2015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13/02/2015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13/02/2015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13/02/2015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13/02/2015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13/02/2015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13/02/2015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13/02/2015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13/02/2015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13/02/2015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227, </a:t>
            </a:r>
            <a:r>
              <a:rPr lang="es-CO" dirty="0" smtClean="0"/>
              <a:t>febrero </a:t>
            </a:r>
            <a:r>
              <a:rPr lang="es-CO" dirty="0" smtClean="0"/>
              <a:t>16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472 - Contrapartida 1170 a 1178 - Registro contable </a:t>
            </a:r>
            <a:r>
              <a:rPr lang="es-CO" sz="1800" dirty="0" smtClean="0"/>
              <a:t>226.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Financiera Internacional (GECFI</a:t>
            </a:r>
            <a:r>
              <a:rPr lang="es-CO" sz="1800" dirty="0" smtClean="0"/>
              <a:t>) analizó </a:t>
            </a:r>
            <a:r>
              <a:rPr lang="es-CO" sz="1800" dirty="0"/>
              <a:t>el documento Guía general de aplicación por primera vez del marco técnico normativo de información financiera para las </a:t>
            </a:r>
            <a:r>
              <a:rPr lang="es-CO" sz="1800" dirty="0" smtClean="0"/>
              <a:t>microempresas.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Este año la </a:t>
            </a:r>
            <a:r>
              <a:rPr lang="es-CO" sz="1800" dirty="0"/>
              <a:t>Universidad destinará </a:t>
            </a:r>
            <a:r>
              <a:rPr lang="es-CO" sz="1800" dirty="0" smtClean="0"/>
              <a:t>$25.023.816,47 para incrementar su colección bibliográfica en materia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cumplió el primer mes del fallecimiento del Profesor Francisco Soler </a:t>
            </a:r>
            <a:r>
              <a:rPr lang="es-CO" sz="1800" dirty="0" smtClean="0"/>
              <a:t>Fajardo.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Dirección de Recursos Físicos iniciará  la remodelación de las salas 209, 309 , 409 y 509 del edificio  Fernando Barón, durante el periodo comprendido entre el 15 de junio y el 18 de </a:t>
            </a:r>
            <a:r>
              <a:rPr lang="es-CO" sz="1800" dirty="0" smtClean="0"/>
              <a:t>julio.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los funcionarios de la Superintendencia </a:t>
            </a:r>
            <a:r>
              <a:rPr lang="es-CO" sz="1800" dirty="0"/>
              <a:t>de Sociedades, Mauricio Español León y  Juan Carlos Rodriguez </a:t>
            </a:r>
            <a:r>
              <a:rPr lang="es-CO" sz="1800" dirty="0" smtClean="0"/>
              <a:t>Rivera</a:t>
            </a:r>
            <a:r>
              <a:rPr lang="es-CO" sz="1800" dirty="0"/>
              <a:t>, expusieron el tema Presentación de informes empresariales bajo NIIF y XBRL 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día jueves 19 de febrero a las 11:00 </a:t>
            </a:r>
            <a:r>
              <a:rPr lang="es-CO" sz="1800" dirty="0" smtClean="0"/>
              <a:t>a.m. se llevará </a:t>
            </a:r>
            <a:r>
              <a:rPr lang="es-CO" sz="1800" dirty="0"/>
              <a:t>a cabo </a:t>
            </a:r>
            <a:r>
              <a:rPr lang="es-CO" sz="1800" dirty="0" smtClean="0"/>
              <a:t>una reunión con pares </a:t>
            </a:r>
            <a:r>
              <a:rPr lang="es-CO" sz="1800" dirty="0"/>
              <a:t>internacionales </a:t>
            </a:r>
            <a:r>
              <a:rPr lang="es-CO" sz="1800" dirty="0" smtClean="0"/>
              <a:t>amigos.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19 de marzo de 2015 </a:t>
            </a:r>
            <a:r>
              <a:rPr lang="es-CO" sz="1800" dirty="0"/>
              <a:t>se realizará el IV Encuentro Nacional de Profesores de Contaduría </a:t>
            </a:r>
            <a:r>
              <a:rPr lang="es-CO" sz="1800" dirty="0" smtClean="0"/>
              <a:t>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33693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Foro de auditoría forense aplicada, </a:t>
            </a:r>
            <a:r>
              <a:rPr lang="es-CO" sz="1800" dirty="0"/>
              <a:t>cuyo tema central será: “Modelos de Supervisión en Colombia”, </a:t>
            </a:r>
            <a:r>
              <a:rPr lang="es-CO" sz="1800" dirty="0" smtClean="0"/>
              <a:t>se </a:t>
            </a:r>
            <a:r>
              <a:rPr lang="es-CO" sz="1800" dirty="0"/>
              <a:t>llevará a cabo el próximo viernes 27 de febrero de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Aseguramiento de Información (GEAI) analizó el marco conceptual de los servicios de aseguramiento de la información emitido por </a:t>
            </a:r>
            <a:r>
              <a:rPr lang="es-CO" sz="1800" dirty="0" smtClean="0"/>
              <a:t>IFAC.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9819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los profesores </a:t>
            </a:r>
            <a:r>
              <a:rPr lang="es-CO" sz="1800" dirty="0"/>
              <a:t>a aprovechar el Programa Distrital “Bogotá creativa, activa y diversa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Ya están disponibles los comentarios, para los artículos registrados en </a:t>
            </a:r>
            <a:r>
              <a:rPr lang="es-CO" sz="1800" dirty="0" err="1"/>
              <a:t>Cvlac</a:t>
            </a:r>
            <a:r>
              <a:rPr lang="es-CO" sz="1800" dirty="0"/>
              <a:t>, en la plataforma de verificación de la Vicerrectoría de </a:t>
            </a:r>
            <a:r>
              <a:rPr lang="es-CO" sz="1800" dirty="0" smtClean="0"/>
              <a:t>Investigación.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517892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5576</TotalTime>
  <Words>312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1478</cp:revision>
  <dcterms:created xsi:type="dcterms:W3CDTF">2010-02-05T13:43:46Z</dcterms:created>
  <dcterms:modified xsi:type="dcterms:W3CDTF">2015-02-13T21:04:48Z</dcterms:modified>
</cp:coreProperties>
</file>