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168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20/02/2015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20/02/2015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20/02/2015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20/02/2015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20/02/2015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20/02/2015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20/02/2015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20/02/2015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20/02/2015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20/02/2015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20/02/2015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20/02/2015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20/02/2015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228, </a:t>
            </a:r>
            <a:r>
              <a:rPr lang="es-CO" dirty="0" smtClean="0"/>
              <a:t>febrero </a:t>
            </a:r>
            <a:r>
              <a:rPr lang="es-CO" dirty="0" smtClean="0"/>
              <a:t>23 de </a:t>
            </a:r>
            <a:r>
              <a:rPr lang="es-CO" dirty="0" smtClean="0"/>
              <a:t>2015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473 - Contrapartida 1179 a 1186 - Registro contable </a:t>
            </a:r>
            <a:r>
              <a:rPr lang="es-CO" sz="1800" dirty="0" smtClean="0"/>
              <a:t>227.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Vicerrectoría de Investigación amplió la </a:t>
            </a:r>
            <a:r>
              <a:rPr lang="es-CO" sz="1800" dirty="0"/>
              <a:t>circular sobre Apoyo a viajes para asistencia a eventos </a:t>
            </a:r>
            <a:r>
              <a:rPr lang="es-CO" sz="1800" dirty="0" smtClean="0"/>
              <a:t>académicos.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Se actualizaron </a:t>
            </a:r>
            <a:r>
              <a:rPr lang="es-CO" sz="1800" dirty="0" smtClean="0"/>
              <a:t>los </a:t>
            </a:r>
            <a:r>
              <a:rPr lang="es-CO" sz="1800" dirty="0"/>
              <a:t>avales de la Editorial sobre libros y capítulos de libros de </a:t>
            </a:r>
            <a:r>
              <a:rPr lang="es-CO" sz="1800" dirty="0" smtClean="0"/>
              <a:t>investigación.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El Centro de Estudios en Derecho Contable (CEDC) continuó con el estudio de las NIIF para para la Pymes hasta “2.16 Situación Financiera”; iniciando “2.17 Activos</a:t>
            </a:r>
            <a:r>
              <a:rPr lang="es-CO" sz="1800" dirty="0" smtClean="0"/>
              <a:t>”.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</a:t>
            </a:r>
            <a:r>
              <a:rPr lang="es-CO" sz="1800" dirty="0"/>
              <a:t>de Estudios en Contabilidad Internacional (GECI) inició el análisis del capítulo 12 del libro </a:t>
            </a:r>
            <a:r>
              <a:rPr lang="es-CO" sz="1800" dirty="0" err="1"/>
              <a:t>Wiley</a:t>
            </a:r>
            <a:r>
              <a:rPr lang="es-CO" sz="1800" dirty="0"/>
              <a:t> 2013, INVESTMENT </a:t>
            </a:r>
            <a:r>
              <a:rPr lang="es-CO" sz="1800" dirty="0" smtClean="0"/>
              <a:t>PROPERTY.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abrió la </a:t>
            </a:r>
            <a:r>
              <a:rPr lang="es-CO" sz="1800" dirty="0"/>
              <a:t>convocatoria para planear, convocar, evaluar y configurar el Número 42 de cuadernos de </a:t>
            </a:r>
            <a:r>
              <a:rPr lang="es-CO" sz="1800" dirty="0" smtClean="0"/>
              <a:t>contabilidad.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14 de febrero se celebró el Día del Contador Público </a:t>
            </a:r>
            <a:r>
              <a:rPr lang="es-CO" sz="1800" dirty="0"/>
              <a:t>Javeriano. </a:t>
            </a:r>
            <a:r>
              <a:rPr lang="es-CO" sz="1800" dirty="0" smtClean="0"/>
              <a:t>Se </a:t>
            </a:r>
            <a:r>
              <a:rPr lang="es-CO" sz="1800" dirty="0"/>
              <a:t>le otorgó un reconocimiento a los Egresados de las promociones de 1979 y </a:t>
            </a:r>
            <a:r>
              <a:rPr lang="es-CO" sz="1800" dirty="0" smtClean="0"/>
              <a:t>1980.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de Ciencias Contables se reunieron con pares amigos.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9633693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Vicerrectoría del Medio Universitario </a:t>
            </a:r>
            <a:r>
              <a:rPr lang="es-CO" sz="1800" dirty="0" smtClean="0"/>
              <a:t>adelanta una </a:t>
            </a:r>
            <a:r>
              <a:rPr lang="es-CO" sz="1800" dirty="0"/>
              <a:t>encuesta con el objeto de conocer </a:t>
            </a:r>
            <a:r>
              <a:rPr lang="es-CO" sz="1800" dirty="0" smtClean="0"/>
              <a:t>la experiencia </a:t>
            </a:r>
            <a:r>
              <a:rPr lang="es-CO" sz="1800" dirty="0"/>
              <a:t>de formación en la </a:t>
            </a:r>
            <a:r>
              <a:rPr lang="es-CO" sz="1800" dirty="0" smtClean="0"/>
              <a:t>Universidad.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Próximamente la comunidad de contadores javerianos graduados contará con un tercer sacerdote, </a:t>
            </a:r>
            <a:r>
              <a:rPr lang="es-CO" sz="1800" dirty="0"/>
              <a:t>el Padre Edgar Alirio </a:t>
            </a:r>
            <a:r>
              <a:rPr lang="es-CO" sz="1800" dirty="0" smtClean="0"/>
              <a:t>Garcia.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498194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5629</TotalTime>
  <Words>222</Words>
  <Application>Microsoft Office PowerPoint</Application>
  <PresentationFormat>On-screen Show (4:3)</PresentationFormat>
  <Paragraphs>23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</cp:lastModifiedBy>
  <cp:revision>1493</cp:revision>
  <dcterms:created xsi:type="dcterms:W3CDTF">2010-02-05T13:43:46Z</dcterms:created>
  <dcterms:modified xsi:type="dcterms:W3CDTF">2015-02-20T21:26:43Z</dcterms:modified>
</cp:coreProperties>
</file>