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27/02/2015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27/02/2015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27/02/2015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27/02/2015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27/02/2015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27/02/2015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27/02/2015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27/02/2015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27/02/2015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27/02/2015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27/02/2015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27/02/2015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27/02/2015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229, marzo 2 </a:t>
            </a:r>
            <a:r>
              <a:rPr lang="es-CO" dirty="0" smtClean="0"/>
              <a:t>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474 - Contrapartida 1187 a 1196 - Registro contable 228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Estudios en Contabilidad Financiera Internacional (GECFI) </a:t>
            </a:r>
            <a:r>
              <a:rPr lang="es-CO" sz="1800" dirty="0" smtClean="0"/>
              <a:t>analizó la Guía </a:t>
            </a:r>
            <a:r>
              <a:rPr lang="es-CO" sz="1800" dirty="0"/>
              <a:t>de Orientación para la aplicación por primera vez del Marco Técnico Normativo para Preparadores de información financiera pertenecientes al Grupo 1, hasta la página </a:t>
            </a:r>
            <a:r>
              <a:rPr lang="es-CO" sz="1800" dirty="0" smtClean="0"/>
              <a:t>25.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divulgaron las pautas para formular los pedidos a la Biblioteca por el año 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</a:t>
            </a:r>
            <a:r>
              <a:rPr lang="es-CO" sz="1800" dirty="0"/>
              <a:t>Convocatoria No. 01 de 2015- Apoyo a la publicación de artículos de investigación se encuentra </a:t>
            </a:r>
            <a:r>
              <a:rPr lang="es-CO" sz="1800" dirty="0" smtClean="0"/>
              <a:t>vigente.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Padre Rector informó sobre la puesta en marcha del proyecto “impresión inteligente”.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28 de febrero se conmemoró el día del contador público.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5639</TotalTime>
  <Words>132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1500</cp:revision>
  <dcterms:created xsi:type="dcterms:W3CDTF">2010-02-05T13:43:46Z</dcterms:created>
  <dcterms:modified xsi:type="dcterms:W3CDTF">2015-02-27T23:05:07Z</dcterms:modified>
</cp:coreProperties>
</file>