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19/07/2010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23, </a:t>
            </a:r>
            <a:r>
              <a:rPr lang="es-CO" dirty="0" smtClean="0"/>
              <a:t>julio </a:t>
            </a:r>
            <a:r>
              <a:rPr lang="es-CO" dirty="0" smtClean="0"/>
              <a:t>19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martes </a:t>
            </a:r>
            <a:r>
              <a:rPr lang="es-CO" sz="1800" dirty="0" smtClean="0"/>
              <a:t>13 </a:t>
            </a:r>
            <a:r>
              <a:rPr lang="es-CO" sz="1800" dirty="0" smtClean="0"/>
              <a:t>de julio, como parte de las actividades de la Red de Universidades con Especialización en Revisoría Fiscal, con la orientación </a:t>
            </a:r>
            <a:r>
              <a:rPr lang="es-CO" sz="1800" dirty="0" smtClean="0"/>
              <a:t>de </a:t>
            </a:r>
            <a:r>
              <a:rPr lang="es-CO" sz="1800" dirty="0" smtClean="0"/>
              <a:t>la profesora Ruth Marina Meneses, de la Universidad Militar Nueva </a:t>
            </a:r>
            <a:r>
              <a:rPr lang="es-CO" sz="1800" dirty="0" smtClean="0"/>
              <a:t>Granada, se estudió el ISA 520 </a:t>
            </a:r>
            <a:r>
              <a:rPr lang="es-CO" sz="1800" i="1" dirty="0" err="1" smtClean="0"/>
              <a:t>Analytical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Procedures</a:t>
            </a:r>
            <a:r>
              <a:rPr lang="es-CO" sz="1800" dirty="0" smtClean="0"/>
              <a:t>.</a:t>
            </a:r>
            <a:endParaRPr lang="es-ES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</a:t>
            </a:r>
            <a:r>
              <a:rPr lang="es-CO" sz="1800" dirty="0" smtClean="0"/>
              <a:t>los profesores de planta conversaron  sobre el informe de labores a presentar ante la Comisión de Área, la actividad de inducción de los neo-javerianos, el estudio de la propuesta de plan de trabajo del CTCP, las tareas de las unidades durante el período inter-semestral.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martes 13 de julio, el </a:t>
            </a:r>
            <a:r>
              <a:rPr lang="es-CO" sz="1800" dirty="0" smtClean="0"/>
              <a:t>Profesor Rafael Antonio Duarte </a:t>
            </a:r>
            <a:r>
              <a:rPr lang="es-CO" sz="1800" dirty="0" smtClean="0"/>
              <a:t>Nieto pronunció la conferencia </a:t>
            </a:r>
            <a:r>
              <a:rPr lang="es-CO" sz="1800" i="1" dirty="0" smtClean="0"/>
              <a:t>Cómo </a:t>
            </a:r>
            <a:r>
              <a:rPr lang="es-CO" sz="1800" i="1" dirty="0" smtClean="0"/>
              <a:t>nos debemos preparar para solicitar saldos a favor ante la Administración de </a:t>
            </a:r>
            <a:r>
              <a:rPr lang="es-CO" sz="1800" i="1" dirty="0" smtClean="0"/>
              <a:t>Impuestos.</a:t>
            </a:r>
          </a:p>
          <a:p>
            <a:pPr lvl="0"/>
            <a:r>
              <a:rPr lang="es-CO" sz="1800" dirty="0" smtClean="0"/>
              <a:t>Los </a:t>
            </a:r>
            <a:r>
              <a:rPr lang="es-CO" sz="1800" dirty="0" smtClean="0"/>
              <a:t>profesores Edgar Salazar y Martha Liliana </a:t>
            </a:r>
            <a:r>
              <a:rPr lang="es-CO" sz="1800" dirty="0" smtClean="0"/>
              <a:t>Arias y la Directora de los Posgrados, Fabiola Torres, están diseñando una </a:t>
            </a:r>
            <a:r>
              <a:rPr lang="es-CO" sz="1800" dirty="0" smtClean="0"/>
              <a:t>ruta de trabajo </a:t>
            </a:r>
            <a:r>
              <a:rPr lang="es-CO" sz="1800" dirty="0" smtClean="0"/>
              <a:t>conjunta para revisar el plan de estudios de la Especialización en Contabilidad Financiera.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</a:t>
            </a:r>
            <a:r>
              <a:rPr lang="es-CO" sz="1800" dirty="0" smtClean="0"/>
              <a:t>días 14, 15 y 16 de </a:t>
            </a:r>
            <a:r>
              <a:rPr lang="es-CO" sz="1800" dirty="0" smtClean="0"/>
              <a:t>Julio, profesores </a:t>
            </a:r>
            <a:r>
              <a:rPr lang="es-CO" sz="1800" dirty="0" smtClean="0"/>
              <a:t>de Contabilidad Financiera asistieron a la </a:t>
            </a:r>
            <a:r>
              <a:rPr lang="es-CO" sz="1800" dirty="0" smtClean="0"/>
              <a:t>capacitación sobre el programa </a:t>
            </a:r>
            <a:r>
              <a:rPr lang="es-CO" sz="1800" dirty="0" err="1" smtClean="0"/>
              <a:t>Helisa</a:t>
            </a:r>
            <a:r>
              <a:rPr lang="es-CO" sz="1800" dirty="0" smtClean="0"/>
              <a:t> GW.</a:t>
            </a:r>
          </a:p>
          <a:p>
            <a:pPr lvl="0">
              <a:buClr>
                <a:srgbClr val="F0A22E"/>
              </a:buClr>
            </a:pPr>
            <a:r>
              <a:rPr lang="es-CO" sz="1800" dirty="0" smtClean="0"/>
              <a:t>El viernes 16 de julio empezaron las clases de los posgrados en Ciencias Contables. La especialización de Revisoría Fiscal comenzará el próximo 23 de julio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del miércoles </a:t>
            </a:r>
            <a:r>
              <a:rPr lang="es-CO" sz="1800" dirty="0" smtClean="0"/>
              <a:t>14 de </a:t>
            </a:r>
            <a:r>
              <a:rPr lang="es-CO" sz="1800" dirty="0" smtClean="0"/>
              <a:t>julio, la  Comisión </a:t>
            </a:r>
            <a:r>
              <a:rPr lang="es-CO" sz="1800" dirty="0" smtClean="0"/>
              <a:t>de </a:t>
            </a:r>
            <a:r>
              <a:rPr lang="es-CO" sz="1800" dirty="0" smtClean="0"/>
              <a:t>Área revisó el grado de avance de los </a:t>
            </a:r>
            <a:r>
              <a:rPr lang="es-CO" sz="1800" dirty="0" smtClean="0"/>
              <a:t>compromisos que se han adquirido, así como </a:t>
            </a:r>
            <a:r>
              <a:rPr lang="es-CO" sz="1800" dirty="0" smtClean="0"/>
              <a:t>las acciones correspondientes al propósito 4 de la planeación: </a:t>
            </a:r>
            <a:r>
              <a:rPr lang="es-CO" sz="1800" dirty="0" smtClean="0"/>
              <a:t>Vigorizar la presencia de la Universidad en el país, tanto en el ámbito regional como local.</a:t>
            </a:r>
          </a:p>
          <a:p>
            <a:r>
              <a:rPr lang="es-CO" sz="1800" dirty="0" smtClean="0"/>
              <a:t>La </a:t>
            </a:r>
            <a:r>
              <a:rPr lang="es-CO" sz="1800" dirty="0" smtClean="0"/>
              <a:t>profesora Jenny Sosa </a:t>
            </a:r>
            <a:r>
              <a:rPr lang="es-CO" sz="1800" dirty="0" smtClean="0"/>
              <a:t>participó en el taller </a:t>
            </a:r>
            <a:r>
              <a:rPr lang="es-CO" sz="1800" dirty="0" smtClean="0"/>
              <a:t>de “Formulación de Proyectos de Cofinanciación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CEDC continuó su estudio de los documentos sobre valor razonable emitidos por IASB.</a:t>
            </a:r>
          </a:p>
          <a:p>
            <a:r>
              <a:rPr lang="es-CO" sz="1800" dirty="0" smtClean="0"/>
              <a:t>E</a:t>
            </a:r>
            <a:r>
              <a:rPr lang="es-CO" sz="1800" dirty="0" smtClean="0"/>
              <a:t>l </a:t>
            </a:r>
            <a:r>
              <a:rPr lang="es-CO" sz="1800" dirty="0" smtClean="0"/>
              <a:t>Grupo de Investigación </a:t>
            </a:r>
            <a:r>
              <a:rPr lang="es-CO" sz="1800" dirty="0" smtClean="0"/>
              <a:t>CIJAF </a:t>
            </a:r>
            <a:r>
              <a:rPr lang="es-CO" sz="1800" dirty="0" smtClean="0"/>
              <a:t>se reunión para evaluar el Diplomado en "Auditoría Forense" que se viene desarrollando y </a:t>
            </a:r>
            <a:r>
              <a:rPr lang="es-CO" sz="1800" dirty="0" smtClean="0"/>
              <a:t>para trabajar </a:t>
            </a:r>
            <a:r>
              <a:rPr lang="es-CO" sz="1800" dirty="0" smtClean="0"/>
              <a:t>en los proyectos de investigación a su </a:t>
            </a:r>
            <a:r>
              <a:rPr lang="es-CO" sz="1800" dirty="0" smtClean="0"/>
              <a:t>cargo.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Carlos Diaz y Braulio Rodriguez se reunieron con la primera mujer Contadora Publica graduada </a:t>
            </a:r>
            <a:r>
              <a:rPr lang="es-CO" sz="1800" dirty="0" smtClean="0"/>
              <a:t>en la sede Bogotá, doña Lucia </a:t>
            </a:r>
            <a:r>
              <a:rPr lang="es-CO" sz="1800" dirty="0" smtClean="0"/>
              <a:t>Torres de Restrepo, para definir un plan de acción frente  a los 35 años </a:t>
            </a:r>
            <a:r>
              <a:rPr lang="es-CO" sz="1800" dirty="0" smtClean="0"/>
              <a:t>transcurridos desde la primera ceremonia de grados.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</a:t>
            </a:r>
            <a:r>
              <a:rPr lang="es-CO" sz="1800" dirty="0" smtClean="0"/>
              <a:t>de planta continuaron el estudio y la </a:t>
            </a:r>
            <a:r>
              <a:rPr lang="es-CO" sz="1800" dirty="0" smtClean="0"/>
              <a:t>construcción </a:t>
            </a:r>
            <a:r>
              <a:rPr lang="es-CO" sz="1800" dirty="0" smtClean="0"/>
              <a:t>del </a:t>
            </a:r>
            <a:r>
              <a:rPr lang="es-CO" sz="1800" dirty="0" smtClean="0"/>
              <a:t>documento </a:t>
            </a:r>
            <a:r>
              <a:rPr lang="es-CO" sz="1800" dirty="0" smtClean="0"/>
              <a:t>sobre investigación.</a:t>
            </a:r>
          </a:p>
          <a:p>
            <a:r>
              <a:rPr lang="es-CO" sz="1800" dirty="0" smtClean="0"/>
              <a:t>Profesores de aseguramiento decidieron reformular la matriz de conocimientos, habilidades, valores y competencias, en la que vienen trabajando.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874</TotalTime>
  <Words>434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196</cp:revision>
  <dcterms:created xsi:type="dcterms:W3CDTF">2010-02-05T13:43:46Z</dcterms:created>
  <dcterms:modified xsi:type="dcterms:W3CDTF">2010-07-19T16:29:43Z</dcterms:modified>
</cp:coreProperties>
</file>