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07/03/2015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07/03/2015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07/03/2015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07/03/2015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07/03/2015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07/03/2015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07/03/2015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07/03/2015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07/03/2015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07/03/2015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07/03/2015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07/03/2015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07/03/2015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230, </a:t>
            </a:r>
            <a:r>
              <a:rPr lang="es-CO" dirty="0" smtClean="0"/>
              <a:t>marzo </a:t>
            </a:r>
            <a:r>
              <a:rPr lang="es-CO" dirty="0" smtClean="0"/>
              <a:t>9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475 - Contrapartida 1197 a 1207 - Registro contable </a:t>
            </a:r>
            <a:r>
              <a:rPr lang="es-CO" sz="1800" dirty="0" smtClean="0"/>
              <a:t>229.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'Convocatoria para la identificación de resultados de investigación protegibles por los mecanismos de la propiedad intelectual y con potencial de ser transferidos y </a:t>
            </a:r>
            <a:r>
              <a:rPr lang="es-CO" sz="1800" dirty="0" smtClean="0"/>
              <a:t>comercializados‘.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miembros del Centro de Estudios en Derecho Contable (CEDC</a:t>
            </a:r>
            <a:r>
              <a:rPr lang="es-CO" sz="1800" dirty="0" smtClean="0"/>
              <a:t>) continuaron analizando la norma de contabilidad para Pymes (activo, pasivo, patrimonio, rendimiento) y comentaron el resumen técnico de la NIC 17.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 Javeriana presentarán </a:t>
            </a:r>
            <a:r>
              <a:rPr lang="es-CO" sz="1800" dirty="0"/>
              <a:t>5 ponencias en el IV ENCUENTRO NACIONAL DE PROFESORES DE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FORO DE AUDITORÍA FORENSE APLICADA, cuyo tema central </a:t>
            </a:r>
            <a:r>
              <a:rPr lang="es-CO" sz="1800" dirty="0" smtClean="0"/>
              <a:t>fue: </a:t>
            </a:r>
            <a:r>
              <a:rPr lang="es-CO" sz="1800" dirty="0"/>
              <a:t>“Modelos de Supervisión en Colombia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Avanza la MEDICIÓN DE LA SATISFACCIÓN DEL SERVICIO ASOCIADO A LOS PROCESOS DE DISEÑO Y DE CONSTRUCCIÓN DE </a:t>
            </a:r>
            <a:r>
              <a:rPr lang="es-CO" sz="1800" dirty="0" smtClean="0"/>
              <a:t>OBRAS.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</a:t>
            </a:r>
            <a:r>
              <a:rPr lang="es-CO" sz="1800" dirty="0"/>
              <a:t>el volumen 2 del Boletín de la Vicerrectoría </a:t>
            </a:r>
            <a:r>
              <a:rPr lang="es-CO" sz="1800" dirty="0" smtClean="0"/>
              <a:t>Académica.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estudiaron </a:t>
            </a:r>
            <a:r>
              <a:rPr lang="es-CO" sz="1800" dirty="0" smtClean="0"/>
              <a:t>las </a:t>
            </a:r>
            <a:r>
              <a:rPr lang="es-CO" sz="1800" dirty="0"/>
              <a:t>Normas Internacionales de Auditoria de Información </a:t>
            </a:r>
            <a:r>
              <a:rPr lang="es-CO" sz="1800" dirty="0" smtClean="0"/>
              <a:t>Financiera Histórica 200-210-220.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2584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llevó a cabo </a:t>
            </a:r>
            <a:r>
              <a:rPr lang="es-CO" sz="1800" dirty="0" smtClean="0"/>
              <a:t>un desayuno con </a:t>
            </a:r>
            <a:r>
              <a:rPr lang="es-CO" sz="1800" dirty="0"/>
              <a:t>los alumnos de la materia Práctica Empresarial y con los jefes inmediatos de las empresas en las que la están </a:t>
            </a:r>
            <a:r>
              <a:rPr lang="es-CO" sz="1800" dirty="0" smtClean="0"/>
              <a:t>desarrollando.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</a:t>
            </a:r>
            <a:r>
              <a:rPr lang="es-CO" sz="1800" dirty="0" smtClean="0"/>
              <a:t>la convocatoria </a:t>
            </a:r>
            <a:r>
              <a:rPr lang="es-CO" sz="1800" dirty="0"/>
              <a:t>para el Curso Taller de Acompañamiento </a:t>
            </a:r>
            <a:r>
              <a:rPr lang="es-CO" sz="1800" dirty="0" smtClean="0"/>
              <a:t>Personal.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6040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inició el Diplomado en Normas Internacionales de Auditoria Financiera en  convenio con </a:t>
            </a:r>
            <a:r>
              <a:rPr lang="es-CO" sz="1800" dirty="0" err="1" smtClean="0"/>
              <a:t>Fenalco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está diseñando el </a:t>
            </a:r>
            <a:r>
              <a:rPr lang="es-CO" sz="1800" dirty="0" smtClean="0"/>
              <a:t>Diplomado </a:t>
            </a:r>
            <a:r>
              <a:rPr lang="es-CO" sz="1800" dirty="0"/>
              <a:t>en Auditoría </a:t>
            </a:r>
            <a:r>
              <a:rPr lang="es-CO" sz="1800" dirty="0" smtClean="0"/>
              <a:t>Forense.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25379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adelanta una revisión </a:t>
            </a:r>
            <a:r>
              <a:rPr lang="es-CO" sz="1800" dirty="0"/>
              <a:t>curricular de la especialización en aseguramiento y </a:t>
            </a:r>
            <a:r>
              <a:rPr lang="es-CO" sz="1800" dirty="0" smtClean="0"/>
              <a:t>control.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Universidad </a:t>
            </a:r>
            <a:r>
              <a:rPr lang="es-CO" sz="1800" dirty="0" smtClean="0"/>
              <a:t>Externado de Colombia, el </a:t>
            </a:r>
            <a:r>
              <a:rPr lang="es-CO" sz="1800" dirty="0"/>
              <a:t>pasado 27 de enero de </a:t>
            </a:r>
            <a:r>
              <a:rPr lang="es-CO" sz="1800" dirty="0" smtClean="0"/>
              <a:t>2015, </a:t>
            </a:r>
            <a:r>
              <a:rPr lang="es-CO" sz="1800" dirty="0"/>
              <a:t>inició el recorrido de la Cátedra Itinerante de Ética </a:t>
            </a:r>
            <a:r>
              <a:rPr lang="es-CO" sz="1800" dirty="0" smtClean="0"/>
              <a:t>Profesional –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359074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Red para la formación en revisoría fiscal está preparando el IX </a:t>
            </a:r>
            <a:r>
              <a:rPr lang="es-CO" sz="1800" dirty="0"/>
              <a:t>Encuentro </a:t>
            </a:r>
            <a:r>
              <a:rPr lang="es-CO" sz="1800"/>
              <a:t>de </a:t>
            </a:r>
            <a:r>
              <a:rPr lang="es-CO" sz="1800" smtClean="0"/>
              <a:t>Profesores </a:t>
            </a:r>
            <a:r>
              <a:rPr lang="es-CO" sz="1800" dirty="0"/>
              <a:t>de Revisoría </a:t>
            </a:r>
            <a:r>
              <a:rPr lang="es-CO" sz="1800" dirty="0" smtClean="0"/>
              <a:t>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publicó la CONVOCATORIA DE INGLES EN BERLITZ - QUINTA </a:t>
            </a:r>
            <a:r>
              <a:rPr lang="es-CO" sz="1800" dirty="0" smtClean="0"/>
              <a:t>COHORTE.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14923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5679</TotalTime>
  <Words>342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1522</cp:revision>
  <dcterms:created xsi:type="dcterms:W3CDTF">2010-02-05T13:43:46Z</dcterms:created>
  <dcterms:modified xsi:type="dcterms:W3CDTF">2015-03-07T23:58:28Z</dcterms:modified>
</cp:coreProperties>
</file>