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68" y="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14/03/2015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14/03/2015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14/03/2015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14/03/2015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14/03/2015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14/03/2015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14/03/2015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14/03/2015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14/03/2015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14/03/2015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14/03/2015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14/03/2015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14/03/2015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231, </a:t>
            </a:r>
            <a:r>
              <a:rPr lang="es-CO" dirty="0" smtClean="0"/>
              <a:t>marzo </a:t>
            </a:r>
            <a:r>
              <a:rPr lang="es-CO" dirty="0" smtClean="0"/>
              <a:t>16 </a:t>
            </a:r>
            <a:r>
              <a:rPr lang="es-CO" dirty="0" smtClean="0"/>
              <a:t>de 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 Novitas 476 - Contrapartida 1208 a 1217 - Registro contable </a:t>
            </a:r>
            <a:r>
              <a:rPr lang="es-CO" sz="1800" dirty="0" smtClean="0"/>
              <a:t>230.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llevó </a:t>
            </a:r>
            <a:r>
              <a:rPr lang="es-CO" sz="1800" dirty="0"/>
              <a:t>a cabo el </a:t>
            </a:r>
            <a:r>
              <a:rPr lang="es-CO" sz="1800" dirty="0" smtClean="0"/>
              <a:t>segundo encuentro presencial </a:t>
            </a:r>
            <a:r>
              <a:rPr lang="es-CO" sz="1800" dirty="0"/>
              <a:t>de </a:t>
            </a:r>
            <a:r>
              <a:rPr lang="es-CO" sz="1800" dirty="0" err="1"/>
              <a:t>Cardoner</a:t>
            </a:r>
            <a:r>
              <a:rPr lang="es-CO" sz="1800" dirty="0"/>
              <a:t>, Sentido </a:t>
            </a:r>
            <a:r>
              <a:rPr lang="es-CO" sz="1800" dirty="0" smtClean="0"/>
              <a:t>Javeriano.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Tuvo lugar una </a:t>
            </a:r>
            <a:r>
              <a:rPr lang="es-CO" sz="1800" dirty="0" smtClean="0"/>
              <a:t>reunión </a:t>
            </a:r>
            <a:r>
              <a:rPr lang="es-CO" sz="1800" dirty="0"/>
              <a:t>de gestión </a:t>
            </a:r>
            <a:r>
              <a:rPr lang="es-CO" sz="1800" dirty="0" smtClean="0"/>
              <a:t>institucional.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adelanta </a:t>
            </a:r>
            <a:r>
              <a:rPr lang="es-CO" sz="1800" dirty="0"/>
              <a:t>un taller sobre </a:t>
            </a:r>
            <a:r>
              <a:rPr lang="es-CO" sz="1800" dirty="0" smtClean="0"/>
              <a:t>los fundamentos </a:t>
            </a:r>
            <a:r>
              <a:rPr lang="es-CO" sz="1800" dirty="0"/>
              <a:t>exitosos para alcanzar la excelencia </a:t>
            </a:r>
            <a:r>
              <a:rPr lang="es-CO" sz="1800" dirty="0" smtClean="0"/>
              <a:t>profesional.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miembros del Grupo de Estudios en Aseguramiento de Información (GEAI) analizaron las Normas Internacionales de Auditoria de Información </a:t>
            </a:r>
            <a:r>
              <a:rPr lang="es-CO" sz="1800" dirty="0" smtClean="0"/>
              <a:t>Financiera Histórica </a:t>
            </a:r>
            <a:r>
              <a:rPr lang="es-CO" sz="1800" dirty="0"/>
              <a:t>230-240-250.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dieron </a:t>
            </a:r>
            <a:r>
              <a:rPr lang="es-CO" sz="1800" dirty="0"/>
              <a:t>a conocer los </a:t>
            </a:r>
            <a:r>
              <a:rPr lang="es-CO" sz="1800" dirty="0" smtClean="0"/>
              <a:t>resultados </a:t>
            </a:r>
            <a:r>
              <a:rPr lang="es-CO" sz="1800" dirty="0"/>
              <a:t>de </a:t>
            </a:r>
            <a:r>
              <a:rPr lang="es-CO" sz="1800" dirty="0" err="1"/>
              <a:t>Expojaveriana</a:t>
            </a:r>
            <a:r>
              <a:rPr lang="es-CO" sz="1800" dirty="0"/>
              <a:t> </a:t>
            </a:r>
            <a:r>
              <a:rPr lang="es-CO" sz="1800" dirty="0" smtClean="0"/>
              <a:t>2015.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abrieron las inscripciones para participar en el grupo de teatro de la Facultad.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Comité de Convivencia Laboral adelanta durante este año una campaña cuyo mensaje central es “En la Javeriana queremos ser </a:t>
            </a:r>
            <a:r>
              <a:rPr lang="es-CO" sz="1800" dirty="0" smtClean="0"/>
              <a:t>+”.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025841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Colciencias respondió la carta por la cual la Universidad le comunicó que ciertos grupos no participarían en la convocatoria 693.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llevó </a:t>
            </a:r>
            <a:r>
              <a:rPr lang="es-CO" sz="1800" dirty="0"/>
              <a:t>a cabo el Taller de transición </a:t>
            </a:r>
            <a:r>
              <a:rPr lang="es-CO" sz="1800" dirty="0" smtClean="0"/>
              <a:t>a la vida universitaria.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60402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, la profesora Jenny Marlene Sosa Cardozo se refirió a </a:t>
            </a:r>
            <a:r>
              <a:rPr lang="es-CO" sz="1800" dirty="0"/>
              <a:t>las Implicaciones de la aplicación del Decreto 0302 de Febrero 20 de </a:t>
            </a:r>
            <a:r>
              <a:rPr lang="es-CO" sz="1800" dirty="0" smtClean="0"/>
              <a:t>2015.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miembros del Grupo de Estudios en Contabilidad Internacional (GECI) </a:t>
            </a:r>
            <a:r>
              <a:rPr lang="es-CO" sz="1800" dirty="0" smtClean="0"/>
              <a:t>iniciaron el estudio del capítulo </a:t>
            </a:r>
            <a:r>
              <a:rPr lang="es-CO" sz="1800" dirty="0"/>
              <a:t>12 del libro </a:t>
            </a:r>
            <a:r>
              <a:rPr lang="es-CO" sz="1800" dirty="0" err="1"/>
              <a:t>Wiley</a:t>
            </a:r>
            <a:r>
              <a:rPr lang="es-CO" sz="1800" dirty="0"/>
              <a:t> </a:t>
            </a:r>
            <a:r>
              <a:rPr lang="es-CO" sz="1800" dirty="0" smtClean="0"/>
              <a:t>2013.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253794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Padre </a:t>
            </a:r>
            <a:r>
              <a:rPr lang="es-CO" sz="1800" dirty="0"/>
              <a:t>Rector envió una </a:t>
            </a:r>
            <a:r>
              <a:rPr lang="es-CO" sz="1800" dirty="0" smtClean="0"/>
              <a:t>carta sobre los procesos </a:t>
            </a:r>
            <a:r>
              <a:rPr lang="es-CO" sz="1800" dirty="0"/>
              <a:t>formativos en </a:t>
            </a:r>
            <a:r>
              <a:rPr lang="es-CO" sz="1800" dirty="0" smtClean="0"/>
              <a:t>la Facultad.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</a:t>
            </a:r>
            <a:r>
              <a:rPr lang="es-CO" sz="1800" dirty="0"/>
              <a:t>fueron invitados al </a:t>
            </a:r>
            <a:r>
              <a:rPr lang="es-CO" sz="1800" dirty="0" smtClean="0"/>
              <a:t>Ciclo trayectorias vitales y familiares; nuestra vida en pareja.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359074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5724</TotalTime>
  <Words>261</Words>
  <Application>Microsoft Office PowerPoint</Application>
  <PresentationFormat>On-screen Show (4:3)</PresentationFormat>
  <Paragraphs>31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1541</cp:revision>
  <dcterms:created xsi:type="dcterms:W3CDTF">2010-02-05T13:43:46Z</dcterms:created>
  <dcterms:modified xsi:type="dcterms:W3CDTF">2015-03-14T19:45:09Z</dcterms:modified>
</cp:coreProperties>
</file>