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20/03/2015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20/03/2015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20/03/2015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20/03/2015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20/03/2015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20/03/2015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20/03/2015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20/03/2015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20/03/2015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20/03/2015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20/03/2015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20/03/2015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20/03/2015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232, </a:t>
            </a:r>
            <a:r>
              <a:rPr lang="es-CO" dirty="0" smtClean="0"/>
              <a:t>marzo </a:t>
            </a:r>
            <a:r>
              <a:rPr lang="es-CO" dirty="0" smtClean="0"/>
              <a:t>23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adelantó </a:t>
            </a:r>
            <a:r>
              <a:rPr lang="es-CO" sz="1800" dirty="0" smtClean="0"/>
              <a:t>el </a:t>
            </a:r>
            <a:r>
              <a:rPr lang="es-CO" sz="1800" dirty="0"/>
              <a:t>taller curso “Nuestro papel como monitores, desde la formación Jesuita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taller curso “Nuestro papel docente, desde la formación Jesuita</a:t>
            </a:r>
            <a:r>
              <a:rPr lang="es-CO" sz="1800" dirty="0" smtClean="0"/>
              <a:t>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918754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Tuvo lugar la segunda ronda de preparatorios.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el </a:t>
            </a:r>
            <a:r>
              <a:rPr lang="es-CO" sz="1800" dirty="0" smtClean="0"/>
              <a:t>IV </a:t>
            </a:r>
            <a:r>
              <a:rPr lang="es-CO" sz="1800" dirty="0"/>
              <a:t>Encuentro Nacional de Profesores de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3427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Fue invitado </a:t>
            </a:r>
            <a:r>
              <a:rPr lang="es-CO" sz="1800" dirty="0" smtClean="0"/>
              <a:t>el Consejo </a:t>
            </a:r>
            <a:r>
              <a:rPr lang="es-CO" sz="1800" dirty="0"/>
              <a:t>de facultad </a:t>
            </a:r>
            <a:r>
              <a:rPr lang="es-CO" sz="1800" dirty="0" smtClean="0"/>
              <a:t>a la exposición del </a:t>
            </a:r>
            <a:r>
              <a:rPr lang="es-CO" sz="1800" dirty="0"/>
              <a:t>documento “La Biblioteca interpretada como un Centro de Recursos para el Aprendizaje y la Investigación – CRAI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</a:t>
            </a:r>
            <a:r>
              <a:rPr lang="es-CO" sz="1800" dirty="0" smtClean="0"/>
              <a:t>s continúan trabajando en los documentos para la acreditación.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66204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estudiando una reforma curricular entre todos los programas de la facultad.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</a:t>
            </a:r>
            <a:r>
              <a:rPr lang="es-CO" sz="1800" dirty="0"/>
              <a:t>la capacitación ¿Qué hacer en caso de una emergencia?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723438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477 - Contrapartida 1218 a 1229 - Registro contable </a:t>
            </a:r>
            <a:r>
              <a:rPr lang="es-CO" sz="1800" dirty="0" smtClean="0"/>
              <a:t>231.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Biblioteca invitó a un </a:t>
            </a:r>
            <a:r>
              <a:rPr lang="es-CO" sz="1800" dirty="0" smtClean="0"/>
              <a:t>curso </a:t>
            </a:r>
            <a:r>
              <a:rPr lang="es-CO" sz="1800" dirty="0"/>
              <a:t>sobre las bases de datos </a:t>
            </a:r>
            <a:r>
              <a:rPr lang="es-CO" sz="1800" dirty="0" err="1"/>
              <a:t>Benchmark</a:t>
            </a:r>
            <a:r>
              <a:rPr lang="es-CO" sz="1800" dirty="0"/>
              <a:t> y </a:t>
            </a:r>
            <a:r>
              <a:rPr lang="es-CO" sz="1800" dirty="0" smtClean="0"/>
              <a:t>EMIS.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Venció </a:t>
            </a:r>
            <a:r>
              <a:rPr lang="es-CO" sz="1800" dirty="0"/>
              <a:t>el plazo de entrega de resúmenes de ponencias </a:t>
            </a:r>
            <a:r>
              <a:rPr lang="es-CO" sz="1800" dirty="0" smtClean="0"/>
              <a:t>del XIV congreso </a:t>
            </a:r>
            <a:r>
              <a:rPr lang="es-CO" sz="1800" dirty="0"/>
              <a:t>internacional de </a:t>
            </a:r>
            <a:r>
              <a:rPr lang="es-CO" sz="1800" dirty="0" smtClean="0"/>
              <a:t>costos.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divulgó la convocatoria de becas para estancias de investigación en 14 de las universidades europeas miembro del Grupo </a:t>
            </a:r>
            <a:r>
              <a:rPr lang="es-CO" sz="1800" dirty="0" smtClean="0"/>
              <a:t>COIMBRA.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informativo No. 25 de la Vicerrectoría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Informe de actividades adelantadas por la Dirección de Gestión Humana durante </a:t>
            </a:r>
            <a:r>
              <a:rPr lang="es-CO" sz="1800" dirty="0" smtClean="0"/>
              <a:t>2014.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dio </a:t>
            </a:r>
            <a:r>
              <a:rPr lang="es-CO" sz="1800" dirty="0"/>
              <a:t>a conocer la  i</a:t>
            </a:r>
            <a:r>
              <a:rPr lang="es-CO" sz="1800" dirty="0" smtClean="0"/>
              <a:t>nvitación </a:t>
            </a:r>
            <a:r>
              <a:rPr lang="es-CO" sz="1800" dirty="0"/>
              <a:t>a inscribir ponencias en el XIII Congreso de Investigación </a:t>
            </a:r>
            <a:r>
              <a:rPr lang="es-CO" sz="1800" dirty="0" smtClean="0"/>
              <a:t>PUJ.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Biblioteca renovó la suscripción al CICA </a:t>
            </a:r>
            <a:r>
              <a:rPr lang="es-CO" sz="1800" dirty="0" err="1" smtClean="0"/>
              <a:t>Handbook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2584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Centro de Estudios en Derecho Contable (CEDC</a:t>
            </a:r>
            <a:r>
              <a:rPr lang="es-CO" sz="1800" dirty="0" smtClean="0"/>
              <a:t>) analizaron los  numerales 2.25 a 2.52 de la norma de contabilidad para Pymes. </a:t>
            </a:r>
            <a:r>
              <a:rPr lang="es-CO" sz="1800" dirty="0"/>
              <a:t>Además examinaron el resumen técnico de la NIC </a:t>
            </a:r>
            <a:r>
              <a:rPr lang="es-CO" sz="1800" dirty="0" smtClean="0"/>
              <a:t>18.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profesor Orlando Chaparro Martínez, se retiró de la Universidad por quebrantos de </a:t>
            </a:r>
            <a:r>
              <a:rPr lang="es-CO" sz="1800" dirty="0" smtClean="0"/>
              <a:t>salud.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6040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la </a:t>
            </a:r>
            <a:r>
              <a:rPr lang="es-CO" sz="1800" dirty="0" smtClean="0"/>
              <a:t>invitación </a:t>
            </a:r>
            <a:r>
              <a:rPr lang="es-CO" sz="1800" dirty="0"/>
              <a:t>al </a:t>
            </a:r>
            <a:r>
              <a:rPr lang="es-CO" sz="1800" dirty="0" smtClean="0"/>
              <a:t>lanzamiento de la Escuela </a:t>
            </a:r>
            <a:r>
              <a:rPr lang="es-CO" sz="1800" dirty="0"/>
              <a:t>Javeriana de Gobierno y Ética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Plan de convocatorias Colciencias </a:t>
            </a:r>
            <a:r>
              <a:rPr lang="es-CO" sz="1800" dirty="0" smtClean="0"/>
              <a:t>2015.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25379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reunió el comité del medio universitario de la </a:t>
            </a:r>
            <a:r>
              <a:rPr lang="es-CO" sz="1800" dirty="0" smtClean="0"/>
              <a:t>FCEA.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</a:t>
            </a:r>
            <a:r>
              <a:rPr lang="es-CO" sz="1800" dirty="0"/>
              <a:t>preparativos para </a:t>
            </a:r>
            <a:r>
              <a:rPr lang="es-CO" sz="1800" dirty="0" smtClean="0"/>
              <a:t>el </a:t>
            </a:r>
            <a:r>
              <a:rPr lang="es-CO" sz="1800" dirty="0"/>
              <a:t>evento de </a:t>
            </a:r>
            <a:r>
              <a:rPr lang="es-CO" sz="1800" dirty="0" smtClean="0"/>
              <a:t>egresados </a:t>
            </a:r>
            <a:r>
              <a:rPr lang="es-CO" sz="1800" dirty="0"/>
              <a:t>que se realizara el 23 de </a:t>
            </a:r>
            <a:r>
              <a:rPr lang="es-CO" sz="1800" dirty="0" smtClean="0"/>
              <a:t>septiembre.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359074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</a:t>
            </a:r>
            <a:r>
              <a:rPr lang="es-CO" sz="1800" dirty="0"/>
              <a:t>los trabajos de </a:t>
            </a:r>
            <a:r>
              <a:rPr lang="es-CO" sz="1800" dirty="0" smtClean="0"/>
              <a:t>la revisión </a:t>
            </a:r>
            <a:r>
              <a:rPr lang="es-CO" sz="1800" dirty="0"/>
              <a:t>curricular </a:t>
            </a:r>
            <a:r>
              <a:rPr lang="es-CO" sz="1800" dirty="0" smtClean="0"/>
              <a:t>en </a:t>
            </a:r>
            <a:r>
              <a:rPr lang="es-CO" sz="1800" dirty="0"/>
              <a:t>la Especialización de Aseguramiento y Control </a:t>
            </a:r>
            <a:r>
              <a:rPr lang="es-CO" sz="1800" dirty="0" smtClean="0"/>
              <a:t>Interno.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</a:t>
            </a:r>
            <a:r>
              <a:rPr lang="es-CO" sz="1800" dirty="0"/>
              <a:t>a cabo la primera reunión plenaria </a:t>
            </a:r>
            <a:r>
              <a:rPr lang="es-CO" sz="1800" dirty="0" smtClean="0"/>
              <a:t>de profesores del </a:t>
            </a:r>
            <a:r>
              <a:rPr lang="es-CO" sz="1800" dirty="0"/>
              <a:t>primer semestre </a:t>
            </a:r>
            <a:r>
              <a:rPr lang="es-CO" sz="1800" dirty="0" smtClean="0"/>
              <a:t>2015.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520728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5767</TotalTime>
  <Words>407</Words>
  <Application>Microsoft Office PowerPoint</Application>
  <PresentationFormat>On-screen Show (4:3)</PresentationFormat>
  <Paragraphs>51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1574</cp:revision>
  <dcterms:created xsi:type="dcterms:W3CDTF">2010-02-05T13:43:46Z</dcterms:created>
  <dcterms:modified xsi:type="dcterms:W3CDTF">2015-03-21T01:13:45Z</dcterms:modified>
</cp:coreProperties>
</file>