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28/03/2015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28/03/2015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28/03/2015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28/03/2015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28/03/2015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28/03/2015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28/03/2015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28/03/2015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28/03/2015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28/03/2015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28/03/2015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28/03/2015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28/03/2015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233, </a:t>
            </a:r>
            <a:r>
              <a:rPr lang="es-CO" dirty="0" smtClean="0"/>
              <a:t>marzo </a:t>
            </a:r>
            <a:r>
              <a:rPr lang="es-CO" dirty="0" smtClean="0"/>
              <a:t>30 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478 - Contrapartida 1230 a 1238 - Registro contable </a:t>
            </a:r>
            <a:r>
              <a:rPr lang="es-CO" sz="1800" dirty="0" smtClean="0"/>
              <a:t>232.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</a:t>
            </a:r>
            <a:r>
              <a:rPr lang="es-CO" sz="1800" dirty="0"/>
              <a:t>continuaron trabajando sobre el informe de renovación de </a:t>
            </a:r>
            <a:r>
              <a:rPr lang="es-CO" sz="1800" dirty="0" smtClean="0"/>
              <a:t>acreditación.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miembros </a:t>
            </a:r>
            <a:r>
              <a:rPr lang="es-CO" sz="1800" dirty="0"/>
              <a:t>del Grupo de Estudios en Contabilidad Internacional (GECI) </a:t>
            </a:r>
            <a:r>
              <a:rPr lang="es-CO" sz="1800" dirty="0" smtClean="0"/>
              <a:t> continuaron con </a:t>
            </a:r>
            <a:r>
              <a:rPr lang="es-CO" sz="1800" dirty="0"/>
              <a:t>el análisis del capítulo 12 del libro </a:t>
            </a:r>
            <a:r>
              <a:rPr lang="es-CO" sz="1800" dirty="0" err="1"/>
              <a:t>Wiley</a:t>
            </a:r>
            <a:r>
              <a:rPr lang="es-CO" sz="1800" dirty="0"/>
              <a:t> </a:t>
            </a:r>
            <a:r>
              <a:rPr lang="es-CO" sz="1800" dirty="0" smtClean="0"/>
              <a:t>2013.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</a:t>
            </a:r>
            <a:r>
              <a:rPr lang="es-CO" sz="1800" dirty="0"/>
              <a:t>está proyectando una </a:t>
            </a:r>
            <a:r>
              <a:rPr lang="es-CO" sz="1800" dirty="0" smtClean="0"/>
              <a:t>convocatoria para la presentación de documentos al evento Técnicas y herramientas utilizadas en la auditoría  y la contabilidad forense para la detección de delitos económicos y financieros.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</a:t>
            </a:r>
            <a:r>
              <a:rPr lang="es-CO" sz="1800" dirty="0"/>
              <a:t>ó el plan de convocatorias de la Vicerrectoría de Investigación para el año </a:t>
            </a:r>
            <a:r>
              <a:rPr lang="es-CO" sz="1800" dirty="0" smtClean="0"/>
              <a:t>2015.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11 de abril próximo se llevará </a:t>
            </a:r>
            <a:r>
              <a:rPr lang="es-CO" sz="1800" dirty="0"/>
              <a:t>a cabo </a:t>
            </a:r>
            <a:r>
              <a:rPr lang="es-CO" sz="1800" dirty="0" smtClean="0"/>
              <a:t>la Quinta </a:t>
            </a:r>
            <a:r>
              <a:rPr lang="es-CO" sz="1800" dirty="0"/>
              <a:t>Feria de Tecnología de Información para los </a:t>
            </a:r>
            <a:r>
              <a:rPr lang="es-CO" sz="1800" dirty="0" smtClean="0"/>
              <a:t>Negocios.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Comité </a:t>
            </a:r>
            <a:r>
              <a:rPr lang="es-CO" sz="1800" dirty="0" smtClean="0"/>
              <a:t>del Medio </a:t>
            </a:r>
            <a:r>
              <a:rPr lang="es-CO" sz="1800" dirty="0"/>
              <a:t>Universitario </a:t>
            </a:r>
            <a:r>
              <a:rPr lang="es-CO" sz="1800" dirty="0" smtClean="0"/>
              <a:t>preparará una Campaña </a:t>
            </a:r>
            <a:r>
              <a:rPr lang="es-CO" sz="1800" dirty="0"/>
              <a:t>contra el </a:t>
            </a:r>
            <a:r>
              <a:rPr lang="es-CO" sz="1800" dirty="0" smtClean="0"/>
              <a:t>plagio </a:t>
            </a:r>
            <a:r>
              <a:rPr lang="es-CO" sz="1800" dirty="0"/>
              <a:t>y el </a:t>
            </a:r>
            <a:r>
              <a:rPr lang="es-CO" sz="1800" dirty="0" smtClean="0"/>
              <a:t>fraude.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Consejo de la </a:t>
            </a:r>
            <a:r>
              <a:rPr lang="es-CO" sz="1800" dirty="0"/>
              <a:t>Facultad estudió la </a:t>
            </a:r>
            <a:r>
              <a:rPr lang="es-CO" sz="1800" dirty="0" smtClean="0"/>
              <a:t>propuesta </a:t>
            </a:r>
            <a:r>
              <a:rPr lang="es-CO" sz="1800" dirty="0"/>
              <a:t>de la Especialización de Revisoría </a:t>
            </a:r>
            <a:r>
              <a:rPr lang="es-CO" sz="1800" dirty="0" smtClean="0"/>
              <a:t>Fiscal  de pasar </a:t>
            </a:r>
            <a:r>
              <a:rPr lang="es-CO" sz="1800" dirty="0"/>
              <a:t>de  tres a  dos </a:t>
            </a:r>
            <a:r>
              <a:rPr lang="es-CO" sz="1800" dirty="0" smtClean="0"/>
              <a:t>semestres.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025841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Consejo de la Facultad </a:t>
            </a:r>
            <a:r>
              <a:rPr lang="es-CO" sz="1800" dirty="0"/>
              <a:t>continuó estudiando </a:t>
            </a:r>
            <a:r>
              <a:rPr lang="es-CO" sz="1800" dirty="0" smtClean="0"/>
              <a:t>el reconocimiento </a:t>
            </a:r>
            <a:r>
              <a:rPr lang="es-CO" sz="1800" dirty="0"/>
              <a:t>asignaturas de Pregrado en el Posgrado – Especialización Contabilidad </a:t>
            </a:r>
            <a:r>
              <a:rPr lang="es-CO" sz="1800" dirty="0" smtClean="0"/>
              <a:t>Gerencial.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escucharán los candidatos a llenar nuevas plazas de profesores.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60402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5806</TotalTime>
  <Words>210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1585</cp:revision>
  <dcterms:created xsi:type="dcterms:W3CDTF">2010-02-05T13:43:46Z</dcterms:created>
  <dcterms:modified xsi:type="dcterms:W3CDTF">2015-03-28T20:58:48Z</dcterms:modified>
</cp:coreProperties>
</file>