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68" y="5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10/04/2015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10/04/2015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10/04/2015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10/04/2015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10/04/2015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10/04/2015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10/04/2015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10/04/2015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10/04/2015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10/04/2015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10/04/2015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10/04/2015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10/04/2015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234, abril 13 de </a:t>
            </a:r>
            <a:r>
              <a:rPr lang="es-CO" dirty="0" smtClean="0"/>
              <a:t>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divulgó la convocatoria de becas del Gobierno de </a:t>
            </a:r>
            <a:r>
              <a:rPr lang="es-CO" sz="1800" dirty="0" smtClean="0"/>
              <a:t>México, </a:t>
            </a:r>
            <a:r>
              <a:rPr lang="es-CO" sz="1800" dirty="0"/>
              <a:t>en el Marco de la Alianza del Pacífico, para la realización de estancias académicas o de investigación en dicho país para estudiantes de Doctorado, Profesores Universitarios e I</a:t>
            </a:r>
            <a:r>
              <a:rPr lang="es-CO" sz="1800" dirty="0" smtClean="0"/>
              <a:t>nvestigadores.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publicaron los términos </a:t>
            </a:r>
            <a:r>
              <a:rPr lang="es-CO" sz="1800" dirty="0"/>
              <a:t>de referencia de </a:t>
            </a:r>
            <a:r>
              <a:rPr lang="es-CO" sz="1800" dirty="0" smtClean="0"/>
              <a:t>la convocatoria </a:t>
            </a:r>
            <a:r>
              <a:rPr lang="es-CO" sz="1800" dirty="0"/>
              <a:t>interna VRI-12 </a:t>
            </a:r>
            <a:r>
              <a:rPr lang="es-CO" sz="1800" dirty="0" smtClean="0"/>
              <a:t>Investigación Fe </a:t>
            </a:r>
            <a:r>
              <a:rPr lang="es-CO" sz="1800" dirty="0"/>
              <a:t>y </a:t>
            </a:r>
            <a:r>
              <a:rPr lang="es-CO" sz="1800" dirty="0" smtClean="0"/>
              <a:t>Alegría.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045693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479 - Contrapartida 1239 a 1252 - Registro contable </a:t>
            </a:r>
            <a:r>
              <a:rPr lang="es-CO" sz="1800" dirty="0" smtClean="0"/>
              <a:t>233.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Circularon </a:t>
            </a:r>
            <a:r>
              <a:rPr lang="pt-BR" sz="1800" dirty="0"/>
              <a:t>Novitas 480 - Contrapartida 1253 a </a:t>
            </a:r>
            <a:r>
              <a:rPr lang="pt-BR" sz="1800" dirty="0" smtClean="0"/>
              <a:t>1259.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Los miembros del Grupo de Estudios en Contabilidad Internacional (GECI</a:t>
            </a:r>
            <a:r>
              <a:rPr lang="es-CO" sz="1800" dirty="0" smtClean="0"/>
              <a:t>) terminaron el análisis del capítulo 12 e iniciaron el estudio del capítulo 13 </a:t>
            </a:r>
            <a:r>
              <a:rPr lang="es-CO" sz="1800" dirty="0"/>
              <a:t>del libro </a:t>
            </a:r>
            <a:r>
              <a:rPr lang="es-CO" sz="1800" dirty="0" err="1"/>
              <a:t>Wiley</a:t>
            </a:r>
            <a:r>
              <a:rPr lang="es-CO" sz="1800" dirty="0"/>
              <a:t> </a:t>
            </a:r>
            <a:r>
              <a:rPr lang="es-CO" sz="1800" dirty="0" smtClean="0"/>
              <a:t>2013.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invitó </a:t>
            </a:r>
            <a:r>
              <a:rPr lang="es-CO" sz="1800" dirty="0"/>
              <a:t>a participar en el Curso Taller de Acompañamiento Personal (CTAP</a:t>
            </a:r>
            <a:r>
              <a:rPr lang="es-CO" sz="1800" dirty="0" smtClean="0"/>
              <a:t>).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socializaron los resultados del proyecto clima y cultura del área contable.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miembros del Grupo de Estudios en Aseguramiento de Información (GEAI) </a:t>
            </a:r>
            <a:r>
              <a:rPr lang="es-CO" sz="1800" dirty="0" smtClean="0"/>
              <a:t>analizaron las </a:t>
            </a:r>
            <a:r>
              <a:rPr lang="es-CO" sz="1800" dirty="0"/>
              <a:t>Normas Internacionales de Auditoria de Información </a:t>
            </a:r>
            <a:r>
              <a:rPr lang="es-CO" sz="1800" dirty="0" smtClean="0"/>
              <a:t>Financiera Histórica </a:t>
            </a:r>
            <a:r>
              <a:rPr lang="es-CO" sz="1800" dirty="0"/>
              <a:t>260-265-300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egresados César Augusto Salazar, Edgar Emilio Salazar y Jaime Arturo </a:t>
            </a:r>
            <a:r>
              <a:rPr lang="es-CO" sz="1800" dirty="0" smtClean="0"/>
              <a:t>Marín</a:t>
            </a:r>
            <a:r>
              <a:rPr lang="es-CO" sz="1800" dirty="0" smtClean="0"/>
              <a:t> publicaron el libro Contabilidad financiera para pequeñas y medianas empresas.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el Boletín Regresa Abril </a:t>
            </a:r>
            <a:r>
              <a:rPr lang="es-CO" sz="1800" dirty="0" smtClean="0"/>
              <a:t>2015.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025841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Área de Contabilidad Gerencial de la Pontificia Universidad Javeriana y la Red Colombiana de Costos y Gestión invitaron al Foro: Retos de la formación de los Contadores Públicos en el área de costos y </a:t>
            </a:r>
            <a:r>
              <a:rPr lang="es-CO" sz="1800" dirty="0" smtClean="0"/>
              <a:t>gestión.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Continúa la reflexión sobre las prácticas dentro de los currículos.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60402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</a:t>
            </a:r>
            <a:r>
              <a:rPr lang="es-CO" sz="1800" dirty="0"/>
              <a:t>planta escucharon la </a:t>
            </a:r>
            <a:r>
              <a:rPr lang="es-CO" sz="1800" dirty="0" smtClean="0"/>
              <a:t>presentación del Profesor </a:t>
            </a:r>
            <a:r>
              <a:rPr lang="es-CO" sz="1800" dirty="0"/>
              <a:t>José Luis </a:t>
            </a:r>
            <a:r>
              <a:rPr lang="es-CO" sz="1800" dirty="0" smtClean="0"/>
              <a:t>González.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está invitando </a:t>
            </a:r>
            <a:r>
              <a:rPr lang="es-CO" sz="1800" dirty="0"/>
              <a:t>a participar en el Bingo Javeriano apoya </a:t>
            </a:r>
            <a:r>
              <a:rPr lang="es-CO" sz="1800" dirty="0" smtClean="0"/>
              <a:t>Javeriano.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600680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Están abiertas las inscripciones para participar en la Olimpiada Javeriana 2015.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invitó a </a:t>
            </a:r>
            <a:r>
              <a:rPr lang="es-CO" sz="1800" dirty="0"/>
              <a:t>la conferencia “Universidades como motores de crecimiento económico en el siglo XXI</a:t>
            </a:r>
            <a:r>
              <a:rPr lang="es-CO" sz="1800" dirty="0" smtClean="0"/>
              <a:t>”.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010442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adelanta </a:t>
            </a:r>
            <a:r>
              <a:rPr lang="es-CO" sz="1800" dirty="0"/>
              <a:t>la campaña del Fondo de Becas: Tu </a:t>
            </a:r>
            <a:r>
              <a:rPr lang="es-CO" sz="1800" dirty="0" smtClean="0"/>
              <a:t>Donación… </a:t>
            </a:r>
            <a:r>
              <a:rPr lang="es-CO" sz="1800" dirty="0"/>
              <a:t>Sueños que se hacen </a:t>
            </a:r>
            <a:r>
              <a:rPr lang="es-CO" sz="1800" dirty="0" smtClean="0"/>
              <a:t>Realidad.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completó </a:t>
            </a:r>
            <a:r>
              <a:rPr lang="es-CO" sz="1800" dirty="0"/>
              <a:t>el contenido de </a:t>
            </a:r>
            <a:r>
              <a:rPr lang="es-CO" sz="1800" dirty="0" smtClean="0"/>
              <a:t>los Cuadernos de </a:t>
            </a:r>
            <a:r>
              <a:rPr lang="es-CO" sz="1800" dirty="0"/>
              <a:t>Contabilidad </a:t>
            </a:r>
            <a:r>
              <a:rPr lang="es-CO" sz="1800" dirty="0" err="1"/>
              <a:t>Vol</a:t>
            </a:r>
            <a:r>
              <a:rPr lang="es-CO" sz="1800" dirty="0"/>
              <a:t> 16. No. 40 (Enero Abril de 2015</a:t>
            </a:r>
            <a:r>
              <a:rPr lang="es-CO" sz="1800" dirty="0" smtClean="0"/>
              <a:t>).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151101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5836</TotalTime>
  <Words>362</Words>
  <Application>Microsoft Office PowerPoint</Application>
  <PresentationFormat>On-screen Show (4:3)</PresentationFormat>
  <Paragraphs>39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1606</cp:revision>
  <dcterms:created xsi:type="dcterms:W3CDTF">2010-02-05T13:43:46Z</dcterms:created>
  <dcterms:modified xsi:type="dcterms:W3CDTF">2015-04-10T20:14:13Z</dcterms:modified>
</cp:coreProperties>
</file>