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18/04/2015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18/04/2015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18/04/2015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18/04/2015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18/04/2015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18/04/2015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18/04/2015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18/04/2015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18/04/2015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18/04/2015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18/04/2015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18/04/2015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18/04/2015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235, </a:t>
            </a:r>
            <a:r>
              <a:rPr lang="es-CO" dirty="0" smtClean="0"/>
              <a:t>abril </a:t>
            </a:r>
            <a:r>
              <a:rPr lang="es-CO" dirty="0" smtClean="0"/>
              <a:t>20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</a:t>
            </a:r>
            <a:r>
              <a:rPr lang="pt-BR" sz="1800" dirty="0"/>
              <a:t>Novitas 481 - Contrapartida 1260 a </a:t>
            </a:r>
            <a:r>
              <a:rPr lang="pt-BR" sz="1800" dirty="0" smtClean="0"/>
              <a:t>1267.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mes de mayo el proveedor del servicio </a:t>
            </a:r>
            <a:r>
              <a:rPr lang="es-CO" sz="1800" dirty="0" err="1"/>
              <a:t>Bloomberg</a:t>
            </a:r>
            <a:r>
              <a:rPr lang="es-CO" sz="1800" dirty="0"/>
              <a:t> impartirá un curso que pretende dar los elementos básicos de acceso y manejo y algunos elementos más avanzados de la plataforma. 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Rectoría recordó las condiciones para poder utilizar los espacios académicos e institucionales.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Los miembros del Centro de Estudios en Derecho Contable (CEDC</a:t>
            </a:r>
            <a:r>
              <a:rPr lang="es-CO" sz="1800" dirty="0" smtClean="0"/>
              <a:t>) analizaron las normas sobre presentación de estados financieros aplicables a las Pymes, así como el resumen técnico de la norma 19.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el marco de </a:t>
            </a:r>
            <a:r>
              <a:rPr lang="es-CO" sz="1800" dirty="0" err="1" smtClean="0"/>
              <a:t>Spatia</a:t>
            </a:r>
            <a:r>
              <a:rPr lang="es-CO" sz="1800" dirty="0" smtClean="0"/>
              <a:t>, el </a:t>
            </a:r>
            <a:r>
              <a:rPr lang="es-CO" sz="1800" dirty="0"/>
              <a:t>Instituto Nacional de Contadores Públicos de Colombia y el Departamento de Ciencias Contables de la Pontificia Universidad Javeriana de Bogotá, </a:t>
            </a:r>
            <a:r>
              <a:rPr lang="es-CO" sz="1800" dirty="0" smtClean="0"/>
              <a:t>invitaron </a:t>
            </a:r>
            <a:r>
              <a:rPr lang="es-CO" sz="1800" dirty="0"/>
              <a:t>a debatir y opinar </a:t>
            </a:r>
            <a:r>
              <a:rPr lang="es-CO" sz="1800" dirty="0" smtClean="0"/>
              <a:t>sobre el Proceso </a:t>
            </a:r>
            <a:r>
              <a:rPr lang="es-CO" sz="1800" dirty="0"/>
              <a:t>disciplinario y el Código de Ética profesional de la Ley 43 de 1990 versus el nuevo Decreto 0302 de </a:t>
            </a:r>
            <a:r>
              <a:rPr lang="es-CO" sz="1800" dirty="0" smtClean="0"/>
              <a:t>2015.</a:t>
            </a:r>
            <a:endParaRPr lang="es-CO" sz="1800" dirty="0"/>
          </a:p>
          <a:p>
            <a:pPr>
              <a:buClr>
                <a:srgbClr val="F0A22E"/>
              </a:buClr>
            </a:pP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</a:t>
            </a:r>
            <a:r>
              <a:rPr lang="es-CO" sz="1800" dirty="0"/>
              <a:t>presentará la Obra de Teatro “Una de Vaqueros” bajo el concepto de “</a:t>
            </a:r>
            <a:r>
              <a:rPr lang="es-CO" sz="1800" dirty="0" err="1"/>
              <a:t>Edutainment</a:t>
            </a:r>
            <a:r>
              <a:rPr lang="es-CO" sz="1800" dirty="0"/>
              <a:t>” que ha venido trabajando la Universidad EAFIT, como manera innovadora de sensibilizar a la comunidad estudiantil sobre la inserción al mercado laboral o prácticas profesionales.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55062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llevó a cabo </a:t>
            </a:r>
            <a:r>
              <a:rPr lang="es-CO" sz="1800" dirty="0" smtClean="0"/>
              <a:t>el </a:t>
            </a:r>
            <a:r>
              <a:rPr lang="es-CO" sz="1800" dirty="0"/>
              <a:t>segundo taller “Fundamentos exitosos para alcanzar la excelencia profesional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realizó </a:t>
            </a:r>
            <a:r>
              <a:rPr lang="es-CO" sz="1800" dirty="0"/>
              <a:t>la conferencia “Universidades como motores de crecimiento económico en el siglo XXI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990152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recordó la necesidad </a:t>
            </a:r>
            <a:r>
              <a:rPr lang="es-CO" sz="1800" dirty="0"/>
              <a:t>de presentar la documentación requerida para obtener el beneficio de disminución de la base de Retención en la </a:t>
            </a:r>
            <a:r>
              <a:rPr lang="es-CO" sz="1800" dirty="0" smtClean="0"/>
              <a:t>Fuente.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Como un reconocimiento a la labor de las Secretarias y su aporte a la Universidad, el viernes 24 de abril se llevará a cabo la celebración de </a:t>
            </a:r>
            <a:r>
              <a:rPr lang="es-CO" sz="1800" dirty="0" smtClean="0"/>
              <a:t>su día</a:t>
            </a:r>
            <a:r>
              <a:rPr lang="es-CO" sz="1800" dirty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48820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invitó a </a:t>
            </a:r>
            <a:r>
              <a:rPr lang="es-CO" sz="1800" dirty="0"/>
              <a:t>participar en la XVII Feria Alianza Universidad Empresa que se llevará a cabo el próximo martes 21 de abril en el Auditorio Félix </a:t>
            </a:r>
            <a:r>
              <a:rPr lang="es-CO" sz="1800" dirty="0" smtClean="0"/>
              <a:t>Restrepo.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profesor </a:t>
            </a:r>
            <a:r>
              <a:rPr lang="es-CO" sz="1800" dirty="0"/>
              <a:t>Marcos Valderrama </a:t>
            </a:r>
            <a:r>
              <a:rPr lang="es-CO" sz="1800" dirty="0" smtClean="0"/>
              <a:t>participó en el taller </a:t>
            </a:r>
            <a:r>
              <a:rPr lang="es-CO" sz="1800" dirty="0"/>
              <a:t>“Case </a:t>
            </a:r>
            <a:r>
              <a:rPr lang="es-CO" sz="1800" dirty="0" err="1"/>
              <a:t>Method</a:t>
            </a:r>
            <a:r>
              <a:rPr lang="es-CO" sz="1800" dirty="0"/>
              <a:t> </a:t>
            </a:r>
            <a:r>
              <a:rPr lang="es-CO" sz="1800" dirty="0" err="1"/>
              <a:t>Teaching</a:t>
            </a:r>
            <a:r>
              <a:rPr lang="es-CO" sz="1800" dirty="0"/>
              <a:t> </a:t>
            </a:r>
            <a:r>
              <a:rPr lang="es-CO" sz="1800" dirty="0" err="1"/>
              <a:t>Seminar</a:t>
            </a:r>
            <a:r>
              <a:rPr lang="es-CO" sz="1800" dirty="0"/>
              <a:t> </a:t>
            </a:r>
            <a:r>
              <a:rPr lang="es-CO" sz="1800" dirty="0" err="1"/>
              <a:t>Part</a:t>
            </a:r>
            <a:r>
              <a:rPr lang="es-CO" sz="1800" dirty="0"/>
              <a:t> I”, en la Universidad  de los </a:t>
            </a:r>
            <a:r>
              <a:rPr lang="es-CO" sz="1800" dirty="0" smtClean="0"/>
              <a:t>Andes.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046289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</a:t>
            </a:r>
            <a:r>
              <a:rPr lang="es-CO" sz="1800" dirty="0"/>
              <a:t>Facultad invitó a </a:t>
            </a:r>
            <a:r>
              <a:rPr lang="es-CO" sz="1800" dirty="0" smtClean="0"/>
              <a:t>la conferencia </a:t>
            </a:r>
            <a:r>
              <a:rPr lang="es-CO" sz="1800" dirty="0"/>
              <a:t>“Presente y futuro de las Fuerzas Militares” dictada por el doctor  Juan Carlos Pinzón Bueno, Ministro de </a:t>
            </a:r>
            <a:r>
              <a:rPr lang="es-CO" sz="1800" dirty="0" smtClean="0"/>
              <a:t>Defensa.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Circuló el Boletín N°2 de Seguridad Informática </a:t>
            </a:r>
            <a:r>
              <a:rPr lang="es-CO" sz="1800" dirty="0" smtClean="0"/>
              <a:t>– DTI.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697080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5861</TotalTime>
  <Words>392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1623</cp:revision>
  <dcterms:created xsi:type="dcterms:W3CDTF">2010-02-05T13:43:46Z</dcterms:created>
  <dcterms:modified xsi:type="dcterms:W3CDTF">2015-04-18T16:00:46Z</dcterms:modified>
</cp:coreProperties>
</file>