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323" autoAdjust="0"/>
  </p:normalViewPr>
  <p:slideViewPr>
    <p:cSldViewPr>
      <p:cViewPr>
        <p:scale>
          <a:sx n="77" d="100"/>
          <a:sy n="77" d="100"/>
        </p:scale>
        <p:origin x="546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8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27/04/2015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27/04/2015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27/04/2015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27/04/2015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27/04/2015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27/04/2015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27/04/2015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27/04/2015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27/04/2015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236, </a:t>
            </a:r>
            <a:r>
              <a:rPr lang="es-CO" dirty="0" smtClean="0"/>
              <a:t>abril </a:t>
            </a:r>
            <a:r>
              <a:rPr lang="es-CO" dirty="0" smtClean="0"/>
              <a:t>27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Está en curso el Diplomado sobre normas de </a:t>
            </a:r>
            <a:r>
              <a:rPr lang="es-CO" sz="1800" dirty="0"/>
              <a:t>auditoría internacionales en </a:t>
            </a:r>
            <a:r>
              <a:rPr lang="es-CO" sz="1800" dirty="0" smtClean="0"/>
              <a:t>Neiva </a:t>
            </a:r>
            <a:r>
              <a:rPr lang="es-CO" sz="1800" dirty="0"/>
              <a:t>en cooperación con </a:t>
            </a:r>
            <a:r>
              <a:rPr lang="es-CO" sz="1800" dirty="0" err="1" smtClean="0"/>
              <a:t>Fenalco</a:t>
            </a:r>
            <a:r>
              <a:rPr lang="es-CO" sz="1800" dirty="0" smtClean="0"/>
              <a:t>. Próximamente se iniciará en Bogotá.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Continúan los trabajos </a:t>
            </a:r>
            <a:r>
              <a:rPr lang="es-CO" sz="1800" dirty="0"/>
              <a:t>de preparación del IX encuentro de profesores de Revisoría Fiscal  y del Encuentro de egresados de posgrados de Ciencias </a:t>
            </a:r>
            <a:r>
              <a:rPr lang="es-CO" sz="1800" dirty="0" smtClean="0"/>
              <a:t>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32825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482 - Contrapartida 1268 a </a:t>
            </a:r>
            <a:r>
              <a:rPr lang="pt-BR" sz="1800" dirty="0" smtClean="0"/>
              <a:t>1278.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Facultad abrió </a:t>
            </a:r>
            <a:r>
              <a:rPr lang="es-CO" sz="1800" dirty="0"/>
              <a:t>las inscripciones al Primer </a:t>
            </a:r>
            <a:r>
              <a:rPr lang="es-CO" sz="1800" dirty="0" smtClean="0"/>
              <a:t>simposio nacional diálogos empresa </a:t>
            </a:r>
            <a:r>
              <a:rPr lang="es-CO" sz="1800" dirty="0"/>
              <a:t>y p</a:t>
            </a:r>
            <a:r>
              <a:rPr lang="es-CO" sz="1800" dirty="0" smtClean="0"/>
              <a:t>az: Perspectivas institucionales.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Biblioteca invitó al Curso sobre Access </a:t>
            </a:r>
            <a:r>
              <a:rPr lang="es-CO" sz="1800" dirty="0" err="1"/>
              <a:t>Engineering</a:t>
            </a:r>
            <a:r>
              <a:rPr lang="es-CO" sz="1800" dirty="0"/>
              <a:t>, </a:t>
            </a:r>
            <a:r>
              <a:rPr lang="es-CO" sz="1800" dirty="0" err="1"/>
              <a:t>JStor</a:t>
            </a:r>
            <a:r>
              <a:rPr lang="es-CO" sz="1800" dirty="0"/>
              <a:t> y </a:t>
            </a:r>
            <a:r>
              <a:rPr lang="es-CO" sz="1800" dirty="0" err="1"/>
              <a:t>SpringerLink</a:t>
            </a:r>
            <a:r>
              <a:rPr lang="es-CO" sz="1800" dirty="0"/>
              <a:t> </a:t>
            </a:r>
            <a:r>
              <a:rPr lang="es-CO" sz="1800" dirty="0" smtClean="0"/>
              <a:t>y </a:t>
            </a:r>
            <a:r>
              <a:rPr lang="es-CO" sz="1800" dirty="0"/>
              <a:t>a la Sesión formativa sobre el </a:t>
            </a:r>
            <a:r>
              <a:rPr lang="es-CO" sz="1800" dirty="0" err="1"/>
              <a:t>metabuscador</a:t>
            </a:r>
            <a:r>
              <a:rPr lang="es-CO" sz="1800" dirty="0"/>
              <a:t> EDS y </a:t>
            </a:r>
            <a:r>
              <a:rPr lang="es-CO" sz="1800" dirty="0" err="1" smtClean="0"/>
              <a:t>Dynamed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recordó que es responsabilidad del profesor que viaja la legalización de los anticipos de viaje.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el Boletín informativo No. 26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Grupo de Estudios en Contabilidad Financiera Internacional (GECFI) abordaron el </a:t>
            </a:r>
            <a:r>
              <a:rPr lang="es-CO" sz="1800" dirty="0" smtClean="0"/>
              <a:t>estudio </a:t>
            </a:r>
            <a:r>
              <a:rPr lang="es-CO" sz="1800" dirty="0"/>
              <a:t>de la NIIF15 con el tutorial de IASPLUS hasta la mitad del módulo 2 “</a:t>
            </a:r>
            <a:r>
              <a:rPr lang="es-CO" sz="1800" dirty="0" err="1"/>
              <a:t>Identify</a:t>
            </a:r>
            <a:r>
              <a:rPr lang="es-CO" sz="1800" dirty="0"/>
              <a:t> </a:t>
            </a:r>
            <a:r>
              <a:rPr lang="es-CO" sz="1800" dirty="0" err="1"/>
              <a:t>the</a:t>
            </a:r>
            <a:r>
              <a:rPr lang="es-CO" sz="1800" dirty="0"/>
              <a:t> performance </a:t>
            </a:r>
            <a:r>
              <a:rPr lang="es-CO" sz="1800" dirty="0" err="1"/>
              <a:t>obligatión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55062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dieron </a:t>
            </a:r>
            <a:r>
              <a:rPr lang="es-CO" sz="1800" dirty="0"/>
              <a:t>a conocer las convocatorias de tres voluntarios profesionales para la Línea de Saber y Formación Integral del Centro </a:t>
            </a:r>
            <a:r>
              <a:rPr lang="es-CO" sz="1800" dirty="0" smtClean="0"/>
              <a:t>Pastoral.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Revista Cuadernos de Contabilidad invitó a la presentación de artículos sobre </a:t>
            </a:r>
            <a:r>
              <a:rPr lang="es-CO" sz="1800" dirty="0"/>
              <a:t>el tema Técnicas y Herramientas utilizadas en la Auditoría y la Contabilidad Forense para la Detección de Delitos Económicos y </a:t>
            </a:r>
            <a:r>
              <a:rPr lang="es-CO" sz="1800" dirty="0" smtClean="0"/>
              <a:t>Financieros.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9015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La Universidad </a:t>
            </a:r>
            <a:r>
              <a:rPr lang="es-CO" sz="1800" dirty="0" smtClean="0"/>
              <a:t>invitó al </a:t>
            </a:r>
            <a:r>
              <a:rPr lang="es-CO" sz="1800" dirty="0"/>
              <a:t>Dr. </a:t>
            </a:r>
            <a:r>
              <a:rPr lang="es-CO" sz="1800" dirty="0" err="1"/>
              <a:t>Reinhard</a:t>
            </a:r>
            <a:r>
              <a:rPr lang="es-CO" sz="1800" dirty="0"/>
              <a:t> Babel, Director para Colombia del DAAD, a que nos haga una presentación sobre oportunidades en investigación ofrecidas por el Servicio Alemán de Intercambio Académico, </a:t>
            </a:r>
            <a:r>
              <a:rPr lang="es-CO" sz="1800" dirty="0" smtClean="0"/>
              <a:t>DAAD-Colombia.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Grupo de Estudios en Contabilidad Internacional (GECI</a:t>
            </a:r>
            <a:r>
              <a:rPr lang="es-CO" sz="1800" dirty="0" smtClean="0"/>
              <a:t>) continuaron con el estudio del capítulo 13 del libro </a:t>
            </a:r>
            <a:r>
              <a:rPr lang="es-CO" sz="1800" dirty="0" err="1" smtClean="0"/>
              <a:t>Wiley</a:t>
            </a:r>
            <a:r>
              <a:rPr lang="es-CO" sz="1800" dirty="0" smtClean="0"/>
              <a:t> 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48820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Grupo de Estudios en Aseguramiento de Información (GEAI) iniciaron </a:t>
            </a:r>
            <a:r>
              <a:rPr lang="es-CO" sz="1800" dirty="0" smtClean="0"/>
              <a:t>el estudio de la Norma </a:t>
            </a:r>
            <a:r>
              <a:rPr lang="es-CO" sz="1800" dirty="0"/>
              <a:t>Internacional de Auditoria </a:t>
            </a:r>
            <a:r>
              <a:rPr lang="es-CO" sz="1800" dirty="0" smtClean="0"/>
              <a:t>315.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Consejo de </a:t>
            </a:r>
            <a:r>
              <a:rPr lang="es-CO" sz="1800" dirty="0"/>
              <a:t>Facultad analizó el presupuesto de ingresos y gastos al 23 de abril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04628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Continúan los trabajos sobre la reforma curricular.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coordinadores de CARDONER</a:t>
            </a:r>
            <a:r>
              <a:rPr lang="es-CO" sz="1800" dirty="0"/>
              <a:t>: Sentido Javeriano </a:t>
            </a:r>
            <a:r>
              <a:rPr lang="es-CO" sz="1800" dirty="0" smtClean="0"/>
              <a:t>– dieron a conocer la programación </a:t>
            </a:r>
            <a:r>
              <a:rPr lang="es-CO" sz="1800" dirty="0"/>
              <a:t>de </a:t>
            </a:r>
            <a:r>
              <a:rPr lang="es-CO" sz="1800" dirty="0" smtClean="0"/>
              <a:t>actividades del tercer </a:t>
            </a:r>
            <a:r>
              <a:rPr lang="es-CO" sz="1800" dirty="0"/>
              <a:t>encuentro </a:t>
            </a:r>
            <a:r>
              <a:rPr lang="es-CO" sz="1800" dirty="0" smtClean="0"/>
              <a:t>presencial.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69708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secretaria de la Carrera, Sol Libia Parra, disfrutará de su pensión de jubilación desde el próximo 1° de mayo.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unidad de aseguramiento continuó trabajando en ajustes al currículo de la Especialización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618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5907</TotalTime>
  <Words>418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1640</cp:revision>
  <dcterms:created xsi:type="dcterms:W3CDTF">2010-02-05T13:43:46Z</dcterms:created>
  <dcterms:modified xsi:type="dcterms:W3CDTF">2015-04-27T17:22:21Z</dcterms:modified>
</cp:coreProperties>
</file>