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23" autoAdjust="0"/>
  </p:normalViewPr>
  <p:slideViewPr>
    <p:cSldViewPr>
      <p:cViewPr>
        <p:scale>
          <a:sx n="77" d="100"/>
          <a:sy n="77" d="100"/>
        </p:scale>
        <p:origin x="270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01/05/2015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01/05/2015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01/05/2015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01/05/2015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01/05/2015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01/05/2015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01/05/2015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01/05/2015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01/05/2015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01/05/2015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01/05/2015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01/05/2015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01/05/2015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237, mayo 4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</a:t>
            </a:r>
            <a:r>
              <a:rPr lang="pt-BR" sz="1800" dirty="0"/>
              <a:t>Novitas 483 - Contrapartida 1279 a </a:t>
            </a:r>
            <a:r>
              <a:rPr lang="pt-BR" sz="1800" dirty="0" smtClean="0"/>
              <a:t>1287.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Investigación y la Dirección de Investigación, Desarrollo e Innovación de la PUJ-seccional Cali convocan a los profesores de planta de la Universidad a presentar propuestas para la financiación de proyectos de investigación orientados a la producción de nuevo conocimiento en conjunto con profesores de planta de la seccional Cali de la PUJ.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Biblioteca invitó a ¿Cómo sacar mejor provecho a E-Libro?: Curso y Curso sobre las bases de datos </a:t>
            </a:r>
            <a:r>
              <a:rPr lang="es-CO" sz="1800" dirty="0" err="1"/>
              <a:t>Ebrary</a:t>
            </a:r>
            <a:r>
              <a:rPr lang="es-CO" sz="1800" dirty="0"/>
              <a:t> y </a:t>
            </a:r>
            <a:r>
              <a:rPr lang="es-CO" sz="1800" dirty="0" smtClean="0"/>
              <a:t>EIU.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Centro de Estudios en Derecho Contable (CEDC</a:t>
            </a:r>
            <a:r>
              <a:rPr lang="es-CO" sz="1800" dirty="0" smtClean="0"/>
              <a:t>) analizaron la sección 4 de la norma de contabilidad para Pymes.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611762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 </a:t>
            </a:r>
            <a:r>
              <a:rPr lang="es-CO" sz="1800" dirty="0"/>
              <a:t>la organización del XIV Congreso Internacional de Costos y II Congreso Colombiano de Costos y </a:t>
            </a:r>
            <a:r>
              <a:rPr lang="es-CO" sz="1800" dirty="0" smtClean="0"/>
              <a:t>Gestión.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profesora Martha Liliana </a:t>
            </a:r>
            <a:r>
              <a:rPr lang="es-CO" sz="1800" dirty="0"/>
              <a:t>Arias participará en el II FORO DE NORMAS INTERNACIONALES DE INFORMACION FINANCIERA </a:t>
            </a:r>
            <a:r>
              <a:rPr lang="es-CO" sz="1800" dirty="0" smtClean="0"/>
              <a:t>organizado por la Universidad Nacional.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676281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Vicerrectoría del Medio </a:t>
            </a:r>
            <a:r>
              <a:rPr lang="es-CO" sz="1800" dirty="0"/>
              <a:t>Universitario invitó a </a:t>
            </a:r>
            <a:r>
              <a:rPr lang="es-CO" sz="1800" dirty="0" smtClean="0"/>
              <a:t>participar </a:t>
            </a:r>
            <a:r>
              <a:rPr lang="es-CO" sz="1800" dirty="0"/>
              <a:t>en el </a:t>
            </a:r>
            <a:r>
              <a:rPr lang="es-CO" sz="1800" dirty="0" err="1"/>
              <a:t>Opinómetro</a:t>
            </a:r>
            <a:r>
              <a:rPr lang="es-CO" sz="1800" dirty="0"/>
              <a:t> Ambiental Javeriano relacionado con las práctica de uso y manejo de Aparatos Eléctricos y Electrónicos (AEE) y sus residuos (RAEE</a:t>
            </a:r>
            <a:r>
              <a:rPr lang="es-CO" sz="1800" dirty="0" smtClean="0"/>
              <a:t>).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puso al servicio de la comunidad universitaria </a:t>
            </a:r>
            <a:r>
              <a:rPr lang="es-CO" sz="1800" dirty="0"/>
              <a:t>el Sistema SERVIR-T de la </a:t>
            </a:r>
            <a:r>
              <a:rPr lang="es-CO" sz="1800" dirty="0" smtClean="0"/>
              <a:t>DTI.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46758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5934</TotalTime>
  <Words>222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1649</cp:revision>
  <dcterms:created xsi:type="dcterms:W3CDTF">2010-02-05T13:43:46Z</dcterms:created>
  <dcterms:modified xsi:type="dcterms:W3CDTF">2015-05-01T21:31:30Z</dcterms:modified>
</cp:coreProperties>
</file>