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326" autoAdjust="0"/>
  </p:normalViewPr>
  <p:slideViewPr>
    <p:cSldViewPr>
      <p:cViewPr>
        <p:scale>
          <a:sx n="77" d="100"/>
          <a:sy n="77" d="100"/>
        </p:scale>
        <p:origin x="-145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07/05/2015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07/05/2015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07/05/2015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07/05/2015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07/05/2015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07/05/2015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07/05/2015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07/05/2015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07/05/2015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07/05/2015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238, </a:t>
            </a:r>
            <a:r>
              <a:rPr lang="es-CO" dirty="0" smtClean="0"/>
              <a:t>mayo </a:t>
            </a:r>
            <a:r>
              <a:rPr lang="es-CO" dirty="0" smtClean="0"/>
              <a:t>11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484 - Contrapartida 1288 a </a:t>
            </a:r>
            <a:r>
              <a:rPr lang="pt-BR" sz="1800" dirty="0" smtClean="0"/>
              <a:t>1296.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lleva a cabo la Semana 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Internacional (GECI</a:t>
            </a:r>
            <a:r>
              <a:rPr lang="es-CO" sz="1800" dirty="0" smtClean="0"/>
              <a:t>) analizaron las reglas sobre el deterioro de activos.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</a:t>
            </a:r>
            <a:r>
              <a:rPr lang="es-CO" sz="1800" dirty="0" err="1" smtClean="0"/>
              <a:t>Audire</a:t>
            </a:r>
            <a:r>
              <a:rPr lang="es-CO" sz="1800" dirty="0" smtClean="0"/>
              <a:t> dedicado a la </a:t>
            </a:r>
            <a:r>
              <a:rPr lang="es-CO" sz="1800" dirty="0"/>
              <a:t>investigación participaron Hugo Macías, </a:t>
            </a:r>
            <a:r>
              <a:rPr lang="es-CO" sz="1800" dirty="0" err="1"/>
              <a:t>Naila</a:t>
            </a:r>
            <a:r>
              <a:rPr lang="es-CO" sz="1800" dirty="0"/>
              <a:t> Flor y Alejandra </a:t>
            </a:r>
            <a:r>
              <a:rPr lang="es-CO" sz="1800" dirty="0" smtClean="0"/>
              <a:t>Patiño.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70156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participantes en “</a:t>
            </a:r>
            <a:r>
              <a:rPr lang="es-CO" sz="1800" dirty="0" err="1"/>
              <a:t>Cardoner</a:t>
            </a:r>
            <a:r>
              <a:rPr lang="es-CO" sz="1800" dirty="0"/>
              <a:t>, Sentido Javeriano</a:t>
            </a:r>
            <a:r>
              <a:rPr lang="es-CO" sz="1800" dirty="0" smtClean="0"/>
              <a:t>” se reunieron en los grupos de interés.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Financiera Internacional (GECFI) estudiaron </a:t>
            </a:r>
            <a:r>
              <a:rPr lang="es-CO" sz="1800" dirty="0" smtClean="0"/>
              <a:t>la </a:t>
            </a:r>
            <a:r>
              <a:rPr lang="es-CO" sz="1800" dirty="0"/>
              <a:t>NIIF15 con el tutorial de IASPLUS hasta finalizar el módulo 2 “</a:t>
            </a:r>
            <a:r>
              <a:rPr lang="es-CO" sz="1800" dirty="0" err="1"/>
              <a:t>Identify</a:t>
            </a:r>
            <a:r>
              <a:rPr lang="es-CO" sz="1800" dirty="0"/>
              <a:t> </a:t>
            </a:r>
            <a:r>
              <a:rPr lang="es-CO" sz="1800" dirty="0" err="1"/>
              <a:t>the</a:t>
            </a:r>
            <a:r>
              <a:rPr lang="es-CO" sz="1800" dirty="0"/>
              <a:t> performance </a:t>
            </a:r>
            <a:r>
              <a:rPr lang="es-CO" sz="1800" dirty="0" err="1"/>
              <a:t>obligation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01898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la Semana Javeriana se divulgaron las cartas de los estudiantes dirigidas a los profesores del Departamento.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Adenda No 1 dentro de la CONVOCATORIA PARA LA IDENTIFICACIÓN DE RESULTADOS DE INVESTIGACIÓN PROTEGIBLES POR LOS MECANISMOS DE LA PROPIEDAD  INTELECTUAL Y CON POTENCIAL DE SER TRANSFERIDOS Y COMERCIALIZADOS, que da cuenta de la prórroga del término para la entrega de </a:t>
            </a:r>
            <a:r>
              <a:rPr lang="es-CO" sz="1800" dirty="0" smtClean="0"/>
              <a:t>resultados.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47834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adelante para conectar sus equipos y dispositivos a </a:t>
            </a:r>
            <a:r>
              <a:rPr lang="es-CO" sz="1800" dirty="0" smtClean="0"/>
              <a:t>la red inalámbrica se </a:t>
            </a:r>
            <a:r>
              <a:rPr lang="es-CO" sz="1800" dirty="0"/>
              <a:t>deberá utilizar la nueva red: </a:t>
            </a:r>
            <a:r>
              <a:rPr lang="es-CO" sz="1800" dirty="0" err="1" smtClean="0"/>
              <a:t>WiFi_PUJ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destacó la ventajas del servicio compartido de transporte que puede ser tomado en el edificio don Guillermo Castro.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31859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5952</TotalTime>
  <Words>234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1659</cp:revision>
  <dcterms:created xsi:type="dcterms:W3CDTF">2010-02-05T13:43:46Z</dcterms:created>
  <dcterms:modified xsi:type="dcterms:W3CDTF">2015-05-07T21:41:18Z</dcterms:modified>
</cp:coreProperties>
</file>