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326" autoAdjust="0"/>
  </p:normalViewPr>
  <p:slideViewPr>
    <p:cSldViewPr>
      <p:cViewPr>
        <p:scale>
          <a:sx n="77" d="100"/>
          <a:sy n="77" d="100"/>
        </p:scale>
        <p:origin x="-145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17/05/2015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17/05/2015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17/05/2015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17/05/2015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17/05/2015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17/05/2015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17/05/2015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17/05/2015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17/05/2015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239, </a:t>
            </a:r>
            <a:r>
              <a:rPr lang="es-CO" dirty="0" smtClean="0"/>
              <a:t>mayo </a:t>
            </a:r>
            <a:r>
              <a:rPr lang="es-CO" dirty="0" smtClean="0"/>
              <a:t>18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485 - Contrapartida 1297 a </a:t>
            </a:r>
            <a:r>
              <a:rPr lang="pt-BR" sz="1800" dirty="0" smtClean="0"/>
              <a:t>1307.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</a:t>
            </a:r>
            <a:r>
              <a:rPr lang="es-CO" sz="1800" dirty="0" smtClean="0"/>
              <a:t>teatro </a:t>
            </a:r>
            <a:r>
              <a:rPr lang="es-CO" sz="1800" dirty="0"/>
              <a:t>de la Facultad de Ciencias Económicas y Administrativas </a:t>
            </a:r>
            <a:r>
              <a:rPr lang="es-CO" sz="1800" dirty="0" smtClean="0"/>
              <a:t>invitó </a:t>
            </a:r>
            <a:r>
              <a:rPr lang="es-CO" sz="1800" dirty="0"/>
              <a:t>a un recorrido entre la farsa y lo absurdo a través de una recopilación de cuatro pequeños ejercicios </a:t>
            </a:r>
            <a:r>
              <a:rPr lang="es-CO" sz="1800" dirty="0" smtClean="0"/>
              <a:t>escénicos.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Centro de Estudios en Derecho Contable (CEDC</a:t>
            </a:r>
            <a:r>
              <a:rPr lang="es-CO" sz="1800" dirty="0" smtClean="0"/>
              <a:t>) analizaron las secciones 5 y 6 de la norma para </a:t>
            </a:r>
            <a:r>
              <a:rPr lang="es-CO" sz="1800" cap="small" dirty="0" smtClean="0"/>
              <a:t>Pymes</a:t>
            </a:r>
            <a:r>
              <a:rPr lang="es-CO" sz="1800" dirty="0" smtClean="0"/>
              <a:t>, </a:t>
            </a:r>
            <a:r>
              <a:rPr lang="es-CO" sz="1800" dirty="0"/>
              <a:t>así como el resumen técnico de la NIC 20: Contabilización de las </a:t>
            </a:r>
            <a:r>
              <a:rPr lang="es-CO" sz="1800" dirty="0" smtClean="0"/>
              <a:t>subvenciones </a:t>
            </a:r>
            <a:r>
              <a:rPr lang="es-CO" sz="1800" dirty="0"/>
              <a:t>del </a:t>
            </a:r>
            <a:r>
              <a:rPr lang="es-CO" sz="1800" dirty="0" smtClean="0"/>
              <a:t>Gobierno </a:t>
            </a:r>
            <a:r>
              <a:rPr lang="es-CO" sz="1800" dirty="0"/>
              <a:t>e </a:t>
            </a:r>
            <a:r>
              <a:rPr lang="es-CO" sz="1800" dirty="0" smtClean="0"/>
              <a:t>información </a:t>
            </a:r>
            <a:r>
              <a:rPr lang="es-CO" sz="1800" dirty="0"/>
              <a:t>a </a:t>
            </a:r>
            <a:r>
              <a:rPr lang="es-CO" sz="1800" dirty="0" smtClean="0"/>
              <a:t>revelar </a:t>
            </a:r>
            <a:r>
              <a:rPr lang="es-CO" sz="1800" dirty="0"/>
              <a:t>sobre ayudas </a:t>
            </a:r>
            <a:r>
              <a:rPr lang="es-CO" sz="1800" dirty="0" smtClean="0"/>
              <a:t>gubernamentales.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</a:t>
            </a:r>
            <a:r>
              <a:rPr lang="es-CO" sz="1800" dirty="0"/>
              <a:t>utilizar el servicio de </a:t>
            </a:r>
            <a:r>
              <a:rPr lang="es-CO" sz="1800" dirty="0" smtClean="0"/>
              <a:t>red inalámbrica </a:t>
            </a:r>
            <a:r>
              <a:rPr lang="es-CO" sz="1800" dirty="0"/>
              <a:t>de la Universidad, </a:t>
            </a:r>
            <a:r>
              <a:rPr lang="es-CO" sz="1800" dirty="0" smtClean="0"/>
              <a:t>ahora </a:t>
            </a:r>
            <a:r>
              <a:rPr lang="es-CO" sz="1800" dirty="0"/>
              <a:t>debe conectar sus equipos y dispositivos a la nueva red: </a:t>
            </a:r>
            <a:r>
              <a:rPr lang="es-CO" sz="1800" dirty="0" err="1" smtClean="0"/>
              <a:t>WiFi_PUJ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76824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la invitación al </a:t>
            </a:r>
            <a:r>
              <a:rPr lang="es-CO" sz="1800" dirty="0"/>
              <a:t>Encuentro </a:t>
            </a:r>
            <a:r>
              <a:rPr lang="es-CO" sz="1800" dirty="0" smtClean="0"/>
              <a:t>de</a:t>
            </a:r>
            <a:r>
              <a:rPr lang="es-CO" sz="1800" baseline="0" dirty="0" smtClean="0"/>
              <a:t> </a:t>
            </a:r>
            <a:r>
              <a:rPr lang="es-CO" sz="1800" dirty="0" smtClean="0"/>
              <a:t>Egresados </a:t>
            </a:r>
            <a:r>
              <a:rPr lang="es-CO" sz="1800" dirty="0"/>
              <a:t>Posgrados en Ciencias Contables - Universidad Javeriana - mayo 20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</a:t>
            </a:r>
            <a:r>
              <a:rPr lang="es-CO" sz="1800" baseline="0" dirty="0" smtClean="0"/>
              <a:t> a cabo </a:t>
            </a:r>
            <a:r>
              <a:rPr lang="es-CO" sz="1800" dirty="0" smtClean="0"/>
              <a:t>la segunda reunión plenaria de profesores durante este semestre.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23390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i="1" dirty="0" err="1" smtClean="0"/>
              <a:t>Spatia</a:t>
            </a:r>
            <a:r>
              <a:rPr lang="es-CO" sz="1800" dirty="0" smtClean="0"/>
              <a:t> se discutirá sobre el </a:t>
            </a:r>
            <a:r>
              <a:rPr lang="es-CO" sz="1800" dirty="0"/>
              <a:t>tema </a:t>
            </a:r>
            <a:r>
              <a:rPr lang="es-CO" sz="1800" dirty="0" smtClean="0"/>
              <a:t>“XBRL </a:t>
            </a:r>
            <a:r>
              <a:rPr lang="es-CO" sz="1800" dirty="0"/>
              <a:t>ya es una realidad en </a:t>
            </a:r>
            <a:r>
              <a:rPr lang="es-CO" sz="1800" dirty="0" smtClean="0"/>
              <a:t>Colombia”.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Gabriel Rueda, editor de Cuadernos de Contabilidad, fue invitado a participar en la naciente red de editores de publicaciones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41644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</a:t>
            </a:r>
            <a:r>
              <a:rPr lang="es-CO" sz="1800" dirty="0"/>
              <a:t>registrar </a:t>
            </a:r>
            <a:r>
              <a:rPr lang="es-CO" sz="1800" dirty="0" smtClean="0"/>
              <a:t>solicitudes </a:t>
            </a:r>
            <a:r>
              <a:rPr lang="es-CO" sz="1800" dirty="0"/>
              <a:t>y requerimientos de tecnología en la DTI desde ahora </a:t>
            </a:r>
            <a:r>
              <a:rPr lang="es-CO" sz="1800" dirty="0" smtClean="0"/>
              <a:t>se debe </a:t>
            </a:r>
            <a:r>
              <a:rPr lang="es-CO" sz="1800" dirty="0"/>
              <a:t>utilizar el sitio Web </a:t>
            </a:r>
            <a:r>
              <a:rPr lang="es-CO" sz="1800" dirty="0" smtClean="0"/>
              <a:t>SERVIR-T.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publicó para recibir comentarios </a:t>
            </a:r>
            <a:r>
              <a:rPr lang="es-CO" sz="1800" dirty="0"/>
              <a:t>una propuesta </a:t>
            </a:r>
            <a:r>
              <a:rPr lang="es-CO" sz="1800" dirty="0" smtClean="0"/>
              <a:t>“Por </a:t>
            </a:r>
            <a:r>
              <a:rPr lang="es-CO" sz="1800" dirty="0"/>
              <a:t>la cual se definen las características específicas de calidad de los programas de pregrado en Contaduría </a:t>
            </a:r>
            <a:r>
              <a:rPr lang="es-CO" sz="1800" dirty="0" smtClean="0"/>
              <a:t>Pública”.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726048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las labores de preparación de la edición 14 de Vademécum.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</a:t>
            </a:r>
            <a:r>
              <a:rPr lang="es-CO" sz="1800" dirty="0" smtClean="0"/>
              <a:t>Investigación promulgó el </a:t>
            </a:r>
            <a:r>
              <a:rPr lang="es-CO" sz="1800" dirty="0"/>
              <a:t>procedimiento para la </a:t>
            </a:r>
            <a:r>
              <a:rPr lang="es-CO" sz="1800" dirty="0" smtClean="0"/>
              <a:t>creación </a:t>
            </a:r>
            <a:r>
              <a:rPr lang="es-CO" sz="1800" dirty="0"/>
              <a:t>y aval de </a:t>
            </a:r>
            <a:r>
              <a:rPr lang="es-CO" sz="1800" dirty="0" smtClean="0"/>
              <a:t>grupos </a:t>
            </a:r>
            <a:r>
              <a:rPr lang="es-CO" sz="1800" dirty="0"/>
              <a:t>de </a:t>
            </a:r>
            <a:r>
              <a:rPr lang="es-CO" sz="1800" dirty="0" smtClean="0"/>
              <a:t>investigación</a:t>
            </a:r>
            <a:r>
              <a:rPr lang="es-CO" sz="1800" dirty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551171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5982</TotalTime>
  <Words>290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1675</cp:revision>
  <dcterms:created xsi:type="dcterms:W3CDTF">2010-02-05T13:43:46Z</dcterms:created>
  <dcterms:modified xsi:type="dcterms:W3CDTF">2015-05-17T21:24:46Z</dcterms:modified>
</cp:coreProperties>
</file>