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26/07/2010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26/07/2010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24, </a:t>
            </a:r>
            <a:r>
              <a:rPr lang="es-CO" dirty="0" smtClean="0"/>
              <a:t>julio </a:t>
            </a:r>
            <a:r>
              <a:rPr lang="es-CO" dirty="0" smtClean="0"/>
              <a:t>26 de </a:t>
            </a:r>
            <a:r>
              <a:rPr lang="es-CO" dirty="0" smtClean="0"/>
              <a:t>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Profesores de planta y de cátedra se reunieron para construir la versión definitiva de comentarios sobre el plan de trabajo del Consejo Técnico de la Contaduría Pública, los cuales fueron enviados oportunamente a dicha entidad.</a:t>
            </a:r>
            <a:endParaRPr lang="es-ES"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dio la bienvenida a los neo-javerianos. Bajo la dirección de la profesora María Victoria Uribe </a:t>
            </a:r>
            <a:r>
              <a:rPr lang="es-CO" sz="1800" dirty="0" smtClean="0"/>
              <a:t> </a:t>
            </a:r>
            <a:r>
              <a:rPr lang="es-CO" sz="1800" dirty="0" smtClean="0"/>
              <a:t>se realizó una novedosa estrategia de inducción, basada en un rompecabezas.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Consejo de Facultad recibió los informes sobre los viajes a otros municipios de Colombia y al exterior que realizaron varios profesores durante el período inter-semestral.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inició la </a:t>
            </a:r>
            <a:r>
              <a:rPr lang="es-CO" sz="1800" dirty="0" smtClean="0"/>
              <a:t>tercera ronda de </a:t>
            </a:r>
            <a:r>
              <a:rPr lang="es-CO" sz="1800" dirty="0" smtClean="0"/>
              <a:t>Preparatorios,  </a:t>
            </a:r>
            <a:r>
              <a:rPr lang="es-CO" sz="1800" dirty="0" smtClean="0"/>
              <a:t>con </a:t>
            </a:r>
            <a:r>
              <a:rPr lang="es-CO" sz="1800" dirty="0" smtClean="0"/>
              <a:t>el examen sobre Contabilidad Gerencial, en el cual participaron 50 estudiantes</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 un “match” deportivo se realizó un encuentro de egresados de la Facultad, en el cual participaron varios egresados de las Especializaciones en disciplinas </a:t>
            </a:r>
            <a:r>
              <a:rPr lang="es-CO" sz="1800" dirty="0" smtClean="0"/>
              <a:t>contables. </a:t>
            </a:r>
            <a:endParaRPr lang="es-CO" sz="1800" dirty="0" smtClean="0"/>
          </a:p>
          <a:p>
            <a:r>
              <a:rPr lang="es-CO" sz="1800" dirty="0" smtClean="0"/>
              <a:t>Directivas </a:t>
            </a:r>
            <a:r>
              <a:rPr lang="es-CO" sz="1800" dirty="0" smtClean="0"/>
              <a:t>y profesores se reunieron con los padres de algunos neo-javerianos.</a:t>
            </a:r>
          </a:p>
          <a:p>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Los profesores del área de regulación participaron en la reunión de principio de período académico que organizó el Departamento de Derecho Económico de la Facultad de Ciencias Jurídicas, al cual pertenecen.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Dos contadores javerianos, Alfonso  </a:t>
            </a:r>
            <a:r>
              <a:rPr lang="es-CO" sz="1800" dirty="0" smtClean="0"/>
              <a:t>I</a:t>
            </a:r>
            <a:r>
              <a:rPr lang="es-CO" sz="1800" dirty="0" smtClean="0"/>
              <a:t>smael Escobar Barrera y Alvaro Hernán Trujillo  </a:t>
            </a:r>
            <a:r>
              <a:rPr lang="es-CO" sz="1800" dirty="0" err="1" smtClean="0"/>
              <a:t>Mahecha</a:t>
            </a:r>
            <a:r>
              <a:rPr lang="es-CO" sz="1800" dirty="0" smtClean="0"/>
              <a:t>, son candidatos  a ser miembros de la Junta Central de Contadores.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Profesores de la unidad de aseguramiento continuaron trabajando en la articulación</a:t>
            </a:r>
            <a:r>
              <a:rPr lang="es-CO" sz="1800" dirty="0" smtClean="0"/>
              <a:t> de conocimientos, habilidades, valores y competencias.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895</TotalTime>
  <Words>249</Words>
  <Application>Microsoft Office PowerPoint</Application>
  <PresentationFormat>Presentación en pantalla (4:3)</PresentationFormat>
  <Paragraphs>15</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201</cp:revision>
  <dcterms:created xsi:type="dcterms:W3CDTF">2010-02-05T13:43:46Z</dcterms:created>
  <dcterms:modified xsi:type="dcterms:W3CDTF">2010-07-26T20:41:02Z</dcterms:modified>
</cp:coreProperties>
</file>