
<file path=[Content_Types].xml><?xml version="1.0" encoding="utf-8"?>
<Types xmlns="http://schemas.openxmlformats.org/package/2006/content-types">
  <Override PartName="/ppt/slides/slide5.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7"/>
  </p:notesMasterIdLst>
  <p:sldIdLst>
    <p:sldId id="256" r:id="rId2"/>
    <p:sldId id="257" r:id="rId3"/>
    <p:sldId id="259" r:id="rId4"/>
    <p:sldId id="260" r:id="rId5"/>
    <p:sldId id="261" r:id="rId6"/>
  </p:sldIdLst>
  <p:sldSz cx="9144000" cy="6858000" type="screen4x3"/>
  <p:notesSz cx="6858000" cy="9144000"/>
  <p:defaultTextStyle>
    <a:defPPr>
      <a:defRPr lang="es-CO"/>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 xmlns:p14="http://schemas.microsoft.com/office/powerpoint/2010/main">
          <a:srgbClr val="FF0000"/>
        </p14:laserClr>
      </p:ext>
      <p:ext uri="{2FDB2607-1784-4EEB-B798-7EB5836EED8A}">
        <p14:showMediaCtrls xmlns="" xmlns:p14="http://schemas.microsoft.com/office/powerpoint/2010/main" val="1"/>
      </p:ext>
    </p:extLst>
  </p:showPr>
  <p:extLst>
    <p:ext uri="{E76CE94A-603C-4142-B9EB-6D1370010A27}">
      <p14:discardImageEditData xmlns="" xmlns:p14="http://schemas.microsoft.com/office/powerpoint/2010/main" val="0"/>
    </p:ext>
    <p:ext uri="{D31A062A-798A-4329-ABDD-BBA856620510}">
      <p14:defaultImageDpi xmlns=""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23379" autoAdjust="0"/>
    <p:restoredTop sz="86323" autoAdjust="0"/>
  </p:normalViewPr>
  <p:slideViewPr>
    <p:cSldViewPr>
      <p:cViewPr>
        <p:scale>
          <a:sx n="77" d="100"/>
          <a:sy n="77" d="100"/>
        </p:scale>
        <p:origin x="-72" y="66"/>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 Target="slides/slide2.xml"/><Relationship Id="rId7" Type="http://schemas.openxmlformats.org/officeDocument/2006/relationships/notesMaster" Target="notesMasters/notesMaster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ableStyles" Target="tableStyles.xml"/><Relationship Id="rId5" Type="http://schemas.openxmlformats.org/officeDocument/2006/relationships/slide" Target="slides/slide4.xml"/><Relationship Id="rId10"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Marcador de encabezado"/>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s-CO"/>
          </a:p>
        </p:txBody>
      </p:sp>
      <p:sp>
        <p:nvSpPr>
          <p:cNvPr id="3" name="2 Marcador de fecha"/>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67A4A78E-36A0-4C82-A63C-1DF8B56BE281}" type="datetimeFigureOut">
              <a:rPr lang="es-CO" smtClean="0"/>
              <a:pPr/>
              <a:t>26/07/2010</a:t>
            </a:fld>
            <a:endParaRPr lang="es-CO"/>
          </a:p>
        </p:txBody>
      </p:sp>
      <p:sp>
        <p:nvSpPr>
          <p:cNvPr id="4" name="3 Marcador de imagen de diapositiva"/>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s-CO"/>
          </a:p>
        </p:txBody>
      </p:sp>
      <p:sp>
        <p:nvSpPr>
          <p:cNvPr id="5" name="4 Marcador de notas"/>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s-ES" smtClean="0"/>
              <a:t>Haga clic para modificar el estilo de texto del patrón</a:t>
            </a:r>
          </a:p>
          <a:p>
            <a:pPr lvl="1"/>
            <a:r>
              <a:rPr lang="es-ES" smtClean="0"/>
              <a:t>Segundo nivel</a:t>
            </a:r>
          </a:p>
          <a:p>
            <a:pPr lvl="2"/>
            <a:r>
              <a:rPr lang="es-ES" smtClean="0"/>
              <a:t>Tercer nivel</a:t>
            </a:r>
          </a:p>
          <a:p>
            <a:pPr lvl="3"/>
            <a:r>
              <a:rPr lang="es-ES" smtClean="0"/>
              <a:t>Cuarto nivel</a:t>
            </a:r>
          </a:p>
          <a:p>
            <a:pPr lvl="4"/>
            <a:r>
              <a:rPr lang="es-ES" smtClean="0"/>
              <a:t>Quinto nivel</a:t>
            </a:r>
            <a:endParaRPr lang="es-CO"/>
          </a:p>
        </p:txBody>
      </p:sp>
      <p:sp>
        <p:nvSpPr>
          <p:cNvPr id="6" name="5 Marcador de pie de página"/>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s-CO"/>
          </a:p>
        </p:txBody>
      </p:sp>
      <p:sp>
        <p:nvSpPr>
          <p:cNvPr id="7" name="6 Marcador de número de diapositiva"/>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0ADE55E3-A00E-43FD-A031-841EC2C2B02A}" type="slidenum">
              <a:rPr lang="es-CO" smtClean="0"/>
              <a:pPr/>
              <a:t>‹Nº›</a:t>
            </a:fld>
            <a:endParaRPr lang="es-CO"/>
          </a:p>
        </p:txBody>
      </p:sp>
    </p:spTree>
    <p:extLst>
      <p:ext uri="{BB962C8B-B14F-4D97-AF65-F5344CB8AC3E}">
        <p14:creationId xmlns="" xmlns:p14="http://schemas.microsoft.com/office/powerpoint/2010/main" val="3025334326"/>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2</a:t>
            </a:fld>
            <a:endParaRPr lang="es-CO"/>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3</a:t>
            </a:fld>
            <a:endParaRPr lang="es-CO"/>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4</a:t>
            </a:fld>
            <a:endParaRPr lang="es-CO"/>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Marcador de imagen de diapositiva"/>
          <p:cNvSpPr>
            <a:spLocks noGrp="1" noRot="1" noChangeAspect="1"/>
          </p:cNvSpPr>
          <p:nvPr>
            <p:ph type="sldImg"/>
          </p:nvPr>
        </p:nvSpPr>
        <p:spPr/>
      </p:sp>
      <p:sp>
        <p:nvSpPr>
          <p:cNvPr id="3" name="2 Marcador de notas"/>
          <p:cNvSpPr>
            <a:spLocks noGrp="1"/>
          </p:cNvSpPr>
          <p:nvPr>
            <p:ph type="body" idx="1"/>
          </p:nvPr>
        </p:nvSpPr>
        <p:spPr/>
        <p:txBody>
          <a:bodyPr>
            <a:normAutofit/>
          </a:bodyPr>
          <a:lstStyle/>
          <a:p>
            <a:endParaRPr lang="es-CO" dirty="0"/>
          </a:p>
        </p:txBody>
      </p:sp>
      <p:sp>
        <p:nvSpPr>
          <p:cNvPr id="4" name="3 Marcador de número de diapositiva"/>
          <p:cNvSpPr>
            <a:spLocks noGrp="1"/>
          </p:cNvSpPr>
          <p:nvPr>
            <p:ph type="sldNum" sz="quarter" idx="10"/>
          </p:nvPr>
        </p:nvSpPr>
        <p:spPr/>
        <p:txBody>
          <a:bodyPr/>
          <a:lstStyle/>
          <a:p>
            <a:fld id="{0ADE55E3-A00E-43FD-A031-841EC2C2B02A}" type="slidenum">
              <a:rPr lang="es-CO" smtClean="0"/>
              <a:pPr/>
              <a:t>5</a:t>
            </a:fld>
            <a:endParaRPr lang="es-CO"/>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a de título">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28 Título"/>
          <p:cNvSpPr>
            <a:spLocks noGrp="1"/>
          </p:cNvSpPr>
          <p:nvPr>
            <p:ph type="ctrTitle"/>
          </p:nvPr>
        </p:nvSpPr>
        <p:spPr>
          <a:xfrm>
            <a:off x="381000" y="4853411"/>
            <a:ext cx="8458200" cy="1222375"/>
          </a:xfrm>
        </p:spPr>
        <p:txBody>
          <a:bodyPr anchor="t"/>
          <a:lstStyle/>
          <a:p>
            <a:r>
              <a:rPr kumimoji="0" lang="es-ES" smtClean="0"/>
              <a:t>Haga clic para modificar el estilo de título del patrón</a:t>
            </a:r>
            <a:endParaRPr kumimoji="0" lang="en-US"/>
          </a:p>
        </p:txBody>
      </p:sp>
      <p:sp>
        <p:nvSpPr>
          <p:cNvPr id="9" name="8 Subtítulo"/>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s-ES" smtClean="0"/>
              <a:t>Haga clic para modificar el estilo de subtítulo del patrón</a:t>
            </a:r>
            <a:endParaRPr kumimoji="0" lang="en-US"/>
          </a:p>
        </p:txBody>
      </p:sp>
      <p:sp>
        <p:nvSpPr>
          <p:cNvPr id="16" name="15 Marcador de fecha"/>
          <p:cNvSpPr>
            <a:spLocks noGrp="1"/>
          </p:cNvSpPr>
          <p:nvPr>
            <p:ph type="dt" sz="half" idx="10"/>
          </p:nvPr>
        </p:nvSpPr>
        <p:spPr/>
        <p:txBody>
          <a:bodyPr/>
          <a:lstStyle/>
          <a:p>
            <a:fld id="{5A68CBF0-8672-4F36-B83B-9B71984090C0}" type="datetimeFigureOut">
              <a:rPr lang="es-CO" smtClean="0"/>
              <a:pPr/>
              <a:t>26/07/2010</a:t>
            </a:fld>
            <a:endParaRPr lang="es-CO"/>
          </a:p>
        </p:txBody>
      </p:sp>
      <p:sp>
        <p:nvSpPr>
          <p:cNvPr id="2" name="1 Marcador de pie de página"/>
          <p:cNvSpPr>
            <a:spLocks noGrp="1"/>
          </p:cNvSpPr>
          <p:nvPr>
            <p:ph type="ftr" sz="quarter" idx="11"/>
          </p:nvPr>
        </p:nvSpPr>
        <p:spPr/>
        <p:txBody>
          <a:bodyPr/>
          <a:lstStyle/>
          <a:p>
            <a:endParaRPr lang="es-CO"/>
          </a:p>
        </p:txBody>
      </p:sp>
      <p:sp>
        <p:nvSpPr>
          <p:cNvPr id="15" name="14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ítulo y texto vertical">
    <p:spTree>
      <p:nvGrpSpPr>
        <p:cNvPr id="1" name=""/>
        <p:cNvGrpSpPr/>
        <p:nvPr/>
      </p:nvGrpSpPr>
      <p:grpSpPr>
        <a:xfrm>
          <a:off x="0" y="0"/>
          <a:ext cx="0" cy="0"/>
          <a:chOff x="0" y="0"/>
          <a:chExt cx="0" cy="0"/>
        </a:xfrm>
      </p:grpSpPr>
      <p:sp>
        <p:nvSpPr>
          <p:cNvPr id="2" name="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26/07/2010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ítulo vertical y texto">
    <p:spTree>
      <p:nvGrpSpPr>
        <p:cNvPr id="1" name=""/>
        <p:cNvGrpSpPr/>
        <p:nvPr/>
      </p:nvGrpSpPr>
      <p:grpSpPr>
        <a:xfrm>
          <a:off x="0" y="0"/>
          <a:ext cx="0" cy="0"/>
          <a:chOff x="0" y="0"/>
          <a:chExt cx="0" cy="0"/>
        </a:xfrm>
      </p:grpSpPr>
      <p:sp>
        <p:nvSpPr>
          <p:cNvPr id="2" name="1 Título vertical"/>
          <p:cNvSpPr>
            <a:spLocks noGrp="1"/>
          </p:cNvSpPr>
          <p:nvPr>
            <p:ph type="title" orient="vert"/>
          </p:nvPr>
        </p:nvSpPr>
        <p:spPr>
          <a:xfrm>
            <a:off x="6858000" y="549276"/>
            <a:ext cx="1828800" cy="5851525"/>
          </a:xfrm>
        </p:spPr>
        <p:txBody>
          <a:bodyPr vert="eaVert"/>
          <a:lstStyle/>
          <a:p>
            <a:r>
              <a:rPr kumimoji="0" lang="es-ES" smtClean="0"/>
              <a:t>Haga clic para modificar el estilo de título del patrón</a:t>
            </a:r>
            <a:endParaRPr kumimoji="0" lang="en-US"/>
          </a:p>
        </p:txBody>
      </p:sp>
      <p:sp>
        <p:nvSpPr>
          <p:cNvPr id="3" name="2 Marcador de texto vertical"/>
          <p:cNvSpPr>
            <a:spLocks noGrp="1"/>
          </p:cNvSpPr>
          <p:nvPr>
            <p:ph type="body" orient="vert" idx="1"/>
          </p:nvPr>
        </p:nvSpPr>
        <p:spPr>
          <a:xfrm>
            <a:off x="457200" y="549276"/>
            <a:ext cx="6248400" cy="5851525"/>
          </a:xfrm>
        </p:spPr>
        <p:txBody>
          <a:bodyPr vert="eaVert"/>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4" name="3 Marcador de fecha"/>
          <p:cNvSpPr>
            <a:spLocks noGrp="1"/>
          </p:cNvSpPr>
          <p:nvPr>
            <p:ph type="dt" sz="half" idx="10"/>
          </p:nvPr>
        </p:nvSpPr>
        <p:spPr/>
        <p:txBody>
          <a:bodyPr/>
          <a:lstStyle/>
          <a:p>
            <a:fld id="{5A68CBF0-8672-4F36-B83B-9B71984090C0}" type="datetimeFigureOut">
              <a:rPr lang="es-CO" smtClean="0"/>
              <a:pPr/>
              <a:t>26/07/2010</a:t>
            </a:fld>
            <a:endParaRPr lang="es-CO"/>
          </a:p>
        </p:txBody>
      </p:sp>
      <p:sp>
        <p:nvSpPr>
          <p:cNvPr id="5" name="4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y objetos">
    <p:spTree>
      <p:nvGrpSpPr>
        <p:cNvPr id="1" name=""/>
        <p:cNvGrpSpPr/>
        <p:nvPr/>
      </p:nvGrpSpPr>
      <p:grpSpPr>
        <a:xfrm>
          <a:off x="0" y="0"/>
          <a:ext cx="0" cy="0"/>
          <a:chOff x="0" y="0"/>
          <a:chExt cx="0" cy="0"/>
        </a:xfrm>
      </p:grpSpPr>
      <p:sp>
        <p:nvSpPr>
          <p:cNvPr id="22" name="21 Título"/>
          <p:cNvSpPr>
            <a:spLocks noGrp="1"/>
          </p:cNvSpPr>
          <p:nvPr>
            <p:ph type="title"/>
          </p:nvPr>
        </p:nvSpPr>
        <p:spPr/>
        <p:txBody>
          <a:bodyPr/>
          <a:lstStyle/>
          <a:p>
            <a:r>
              <a:rPr kumimoji="0" lang="es-ES" smtClean="0"/>
              <a:t>Haga clic para modificar el estilo de título del patrón</a:t>
            </a:r>
            <a:endParaRPr kumimoji="0" lang="en-US"/>
          </a:p>
        </p:txBody>
      </p:sp>
      <p:sp>
        <p:nvSpPr>
          <p:cNvPr id="27" name="26 Marcador de contenido"/>
          <p:cNvSpPr>
            <a:spLocks noGrp="1"/>
          </p:cNvSpPr>
          <p:nvPr>
            <p:ph idx="1"/>
          </p:nvPr>
        </p:nvSpPr>
        <p:spPr/>
        <p:txBody>
          <a:body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26/07/2010</a:t>
            </a:fld>
            <a:endParaRPr lang="es-CO"/>
          </a:p>
        </p:txBody>
      </p:sp>
      <p:sp>
        <p:nvSpPr>
          <p:cNvPr id="19" name="18 Marcador de pie de página"/>
          <p:cNvSpPr>
            <a:spLocks noGrp="1"/>
          </p:cNvSpPr>
          <p:nvPr>
            <p:ph type="ftr" sz="quarter" idx="11"/>
          </p:nvPr>
        </p:nvSpPr>
        <p:spPr>
          <a:xfrm>
            <a:off x="3581400" y="76200"/>
            <a:ext cx="2895600" cy="288925"/>
          </a:xfrm>
        </p:spPr>
        <p:txBody>
          <a:bodyPr/>
          <a:lstStyle/>
          <a:p>
            <a:endParaRPr lang="es-CO"/>
          </a:p>
        </p:txBody>
      </p:sp>
      <p:sp>
        <p:nvSpPr>
          <p:cNvPr id="16" name="15 Marcador de número de diapositiva"/>
          <p:cNvSpPr>
            <a:spLocks noGrp="1"/>
          </p:cNvSpPr>
          <p:nvPr>
            <p:ph type="sldNum" sz="quarter" idx="12"/>
          </p:nvPr>
        </p:nvSpPr>
        <p:spPr>
          <a:xfrm>
            <a:off x="8229600" y="6473952"/>
            <a:ext cx="758952" cy="246888"/>
          </a:xfrm>
        </p:spPr>
        <p:txBody>
          <a:bodyPr/>
          <a:lstStyle/>
          <a:p>
            <a:fld id="{87159146-41A3-4BE1-A659-FD07DAF1089F}" type="slidenum">
              <a:rPr lang="es-CO" smtClean="0"/>
              <a:pPr/>
              <a:t>‹Nº›</a:t>
            </a:fld>
            <a:endParaRPr lang="es-CO"/>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Encabezado de sección">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5 Marcador de texto"/>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s-ES" smtClean="0"/>
              <a:t>Haga clic para modificar el estilo de texto del patrón</a:t>
            </a:r>
          </a:p>
        </p:txBody>
      </p:sp>
      <p:sp>
        <p:nvSpPr>
          <p:cNvPr id="19" name="18 Marcador de fecha"/>
          <p:cNvSpPr>
            <a:spLocks noGrp="1"/>
          </p:cNvSpPr>
          <p:nvPr>
            <p:ph type="dt" sz="half" idx="10"/>
          </p:nvPr>
        </p:nvSpPr>
        <p:spPr/>
        <p:txBody>
          <a:bodyPr/>
          <a:lstStyle/>
          <a:p>
            <a:fld id="{5A68CBF0-8672-4F36-B83B-9B71984090C0}" type="datetimeFigureOut">
              <a:rPr lang="es-CO" smtClean="0"/>
              <a:pPr/>
              <a:t>26/07/2010</a:t>
            </a:fld>
            <a:endParaRPr lang="es-CO"/>
          </a:p>
        </p:txBody>
      </p:sp>
      <p:sp>
        <p:nvSpPr>
          <p:cNvPr id="11" name="10 Marcador de pie de página"/>
          <p:cNvSpPr>
            <a:spLocks noGrp="1"/>
          </p:cNvSpPr>
          <p:nvPr>
            <p:ph type="ftr" sz="quarter" idx="11"/>
          </p:nvPr>
        </p:nvSpPr>
        <p:spPr/>
        <p:txBody>
          <a:bodyPr/>
          <a:lstStyle/>
          <a:p>
            <a:endParaRPr lang="es-CO"/>
          </a:p>
        </p:txBody>
      </p:sp>
      <p:sp>
        <p:nvSpPr>
          <p:cNvPr id="16" name="1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8" name="7 Título"/>
          <p:cNvSpPr>
            <a:spLocks noGrp="1"/>
          </p:cNvSpPr>
          <p:nvPr>
            <p:ph type="title"/>
          </p:nvPr>
        </p:nvSpPr>
        <p:spPr>
          <a:xfrm>
            <a:off x="180475" y="2947085"/>
            <a:ext cx="8686800" cy="1184825"/>
          </a:xfrm>
        </p:spPr>
        <p:txBody>
          <a:bodyPr rtlCol="0" anchor="t"/>
          <a:lstStyle>
            <a:lvl1pPr algn="r">
              <a:defRPr/>
            </a:lvl1pPr>
          </a:lstStyle>
          <a:p>
            <a:r>
              <a:rPr kumimoji="0" lang="es-ES" smtClean="0"/>
              <a:t>Haga clic para modificar el estilo de título del patrón</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os objetos">
    <p:spTree>
      <p:nvGrpSpPr>
        <p:cNvPr id="1" name=""/>
        <p:cNvGrpSpPr/>
        <p:nvPr/>
      </p:nvGrpSpPr>
      <p:grpSpPr>
        <a:xfrm>
          <a:off x="0" y="0"/>
          <a:ext cx="0" cy="0"/>
          <a:chOff x="0" y="0"/>
          <a:chExt cx="0" cy="0"/>
        </a:xfrm>
      </p:grpSpPr>
      <p:sp>
        <p:nvSpPr>
          <p:cNvPr id="20" name="1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4" name="13 Marcador de contenido"/>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dirty="0" smtClean="0"/>
              <a:t>Haga clic para modificar el estilo de texto del patrón</a:t>
            </a:r>
          </a:p>
          <a:p>
            <a:pPr lvl="1" eaLnBrk="1" latinLnBrk="0" hangingPunct="1"/>
            <a:r>
              <a:rPr lang="es-ES" dirty="0" smtClean="0"/>
              <a:t>Segundo nivel</a:t>
            </a:r>
          </a:p>
          <a:p>
            <a:pPr lvl="2" eaLnBrk="1" latinLnBrk="0" hangingPunct="1"/>
            <a:r>
              <a:rPr lang="es-ES" dirty="0" smtClean="0"/>
              <a:t>Tercer nivel</a:t>
            </a:r>
          </a:p>
          <a:p>
            <a:pPr lvl="3" eaLnBrk="1" latinLnBrk="0" hangingPunct="1"/>
            <a:r>
              <a:rPr lang="es-ES" dirty="0" smtClean="0"/>
              <a:t>Cuarto nivel</a:t>
            </a:r>
          </a:p>
          <a:p>
            <a:pPr lvl="4" eaLnBrk="1" latinLnBrk="0" hangingPunct="1"/>
            <a:r>
              <a:rPr lang="es-ES" dirty="0" smtClean="0"/>
              <a:t>Quinto nivel</a:t>
            </a:r>
            <a:endParaRPr kumimoji="0" lang="en-US" dirty="0"/>
          </a:p>
        </p:txBody>
      </p:sp>
      <p:sp>
        <p:nvSpPr>
          <p:cNvPr id="13" name="12 Marcador de contenido"/>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1" name="20 Marcador de fecha"/>
          <p:cNvSpPr>
            <a:spLocks noGrp="1"/>
          </p:cNvSpPr>
          <p:nvPr>
            <p:ph type="dt" sz="half" idx="10"/>
          </p:nvPr>
        </p:nvSpPr>
        <p:spPr/>
        <p:txBody>
          <a:bodyPr/>
          <a:lstStyle/>
          <a:p>
            <a:fld id="{5A68CBF0-8672-4F36-B83B-9B71984090C0}" type="datetimeFigureOut">
              <a:rPr lang="es-CO" smtClean="0"/>
              <a:pPr/>
              <a:t>26/07/2010</a:t>
            </a:fld>
            <a:endParaRPr lang="es-CO"/>
          </a:p>
        </p:txBody>
      </p:sp>
      <p:sp>
        <p:nvSpPr>
          <p:cNvPr id="10" name="9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ción">
    <p:spTree>
      <p:nvGrpSpPr>
        <p:cNvPr id="1" name=""/>
        <p:cNvGrpSpPr/>
        <p:nvPr/>
      </p:nvGrpSpPr>
      <p:grpSpPr>
        <a:xfrm>
          <a:off x="0" y="0"/>
          <a:ext cx="0" cy="0"/>
          <a:chOff x="0" y="0"/>
          <a:chExt cx="0" cy="0"/>
        </a:xfrm>
      </p:grpSpPr>
      <p:sp>
        <p:nvSpPr>
          <p:cNvPr id="29" name="28 Título"/>
          <p:cNvSpPr>
            <a:spLocks noGrp="1"/>
          </p:cNvSpPr>
          <p:nvPr>
            <p:ph type="title"/>
          </p:nvPr>
        </p:nvSpPr>
        <p:spPr>
          <a:xfrm>
            <a:off x="304800" y="5410200"/>
            <a:ext cx="8610600" cy="882650"/>
          </a:xfrm>
        </p:spPr>
        <p:txBody>
          <a:bodyPr anchor="ctr"/>
          <a:lstStyle>
            <a:lvl1pPr>
              <a:defRPr/>
            </a:lvl1pPr>
          </a:lstStyle>
          <a:p>
            <a:r>
              <a:rPr kumimoji="0" lang="es-ES" smtClean="0"/>
              <a:t>Haga clic para modificar el estilo de título del patrón</a:t>
            </a:r>
            <a:endParaRPr kumimoji="0" lang="en-US"/>
          </a:p>
        </p:txBody>
      </p:sp>
      <p:sp>
        <p:nvSpPr>
          <p:cNvPr id="13" name="12 Marcador de texto"/>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25" name="24 Marcador de texto"/>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es-ES" smtClean="0"/>
              <a:t>Haga clic para modificar el estilo de texto del patrón</a:t>
            </a:r>
          </a:p>
        </p:txBody>
      </p:sp>
      <p:sp>
        <p:nvSpPr>
          <p:cNvPr id="4" name="3 Marcador de contenido"/>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8" name="27 Marcador de contenido"/>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10" name="9 Marcador de fecha"/>
          <p:cNvSpPr>
            <a:spLocks noGrp="1"/>
          </p:cNvSpPr>
          <p:nvPr>
            <p:ph type="dt" sz="half" idx="10"/>
          </p:nvPr>
        </p:nvSpPr>
        <p:spPr/>
        <p:txBody>
          <a:bodyPr/>
          <a:lstStyle/>
          <a:p>
            <a:fld id="{5A68CBF0-8672-4F36-B83B-9B71984090C0}" type="datetimeFigureOut">
              <a:rPr lang="es-CO" smtClean="0"/>
              <a:pPr/>
              <a:t>26/07/2010</a:t>
            </a:fld>
            <a:endParaRPr lang="es-CO"/>
          </a:p>
        </p:txBody>
      </p:sp>
      <p:sp>
        <p:nvSpPr>
          <p:cNvPr id="6" name="5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a:xfrm>
            <a:off x="8229600" y="6477000"/>
            <a:ext cx="762000" cy="246888"/>
          </a:xfrm>
        </p:spPr>
        <p:txBody>
          <a:bodyPr/>
          <a:lstStyle/>
          <a:p>
            <a:fld id="{87159146-41A3-4BE1-A659-FD07DAF1089F}" type="slidenum">
              <a:rPr lang="es-CO" smtClean="0"/>
              <a:pPr/>
              <a:t>‹Nº›</a:t>
            </a:fld>
            <a:endParaRPr lang="es-CO"/>
          </a:p>
        </p:txBody>
      </p:sp>
      <p:sp>
        <p:nvSpPr>
          <p:cNvPr id="11" name="10 Conector recto"/>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Sólo el título">
    <p:spTree>
      <p:nvGrpSpPr>
        <p:cNvPr id="1" name=""/>
        <p:cNvGrpSpPr/>
        <p:nvPr/>
      </p:nvGrpSpPr>
      <p:grpSpPr>
        <a:xfrm>
          <a:off x="0" y="0"/>
          <a:ext cx="0" cy="0"/>
          <a:chOff x="0" y="0"/>
          <a:chExt cx="0" cy="0"/>
        </a:xfrm>
      </p:grpSpPr>
      <p:sp>
        <p:nvSpPr>
          <p:cNvPr id="30" name="29 Título"/>
          <p:cNvSpPr>
            <a:spLocks noGrp="1"/>
          </p:cNvSpPr>
          <p:nvPr>
            <p:ph type="title"/>
          </p:nvPr>
        </p:nvSpPr>
        <p:spPr>
          <a:xfrm>
            <a:off x="301752" y="457200"/>
            <a:ext cx="8686800" cy="841248"/>
          </a:xfrm>
        </p:spPr>
        <p:txBody>
          <a:bodyPr/>
          <a:lstStyle/>
          <a:p>
            <a:r>
              <a:rPr kumimoji="0" lang="es-ES" smtClean="0"/>
              <a:t>Haga clic para modificar el estilo de título del patrón</a:t>
            </a:r>
            <a:endParaRPr kumimoji="0" lang="en-US"/>
          </a:p>
        </p:txBody>
      </p:sp>
      <p:sp>
        <p:nvSpPr>
          <p:cNvPr id="12" name="11 Marcador de fecha"/>
          <p:cNvSpPr>
            <a:spLocks noGrp="1"/>
          </p:cNvSpPr>
          <p:nvPr>
            <p:ph type="dt" sz="half" idx="10"/>
          </p:nvPr>
        </p:nvSpPr>
        <p:spPr/>
        <p:txBody>
          <a:bodyPr/>
          <a:lstStyle/>
          <a:p>
            <a:fld id="{5A68CBF0-8672-4F36-B83B-9B71984090C0}" type="datetimeFigureOut">
              <a:rPr lang="es-CO" smtClean="0"/>
              <a:pPr/>
              <a:t>26/07/2010</a:t>
            </a:fld>
            <a:endParaRPr lang="es-CO"/>
          </a:p>
        </p:txBody>
      </p:sp>
      <p:sp>
        <p:nvSpPr>
          <p:cNvPr id="21" name="20 Marcador de pie de página"/>
          <p:cNvSpPr>
            <a:spLocks noGrp="1"/>
          </p:cNvSpPr>
          <p:nvPr>
            <p:ph type="ftr" sz="quarter" idx="11"/>
          </p:nvPr>
        </p:nvSpPr>
        <p:spPr/>
        <p:txBody>
          <a:bodyPr/>
          <a:lstStyle/>
          <a:p>
            <a:endParaRPr lang="es-CO"/>
          </a:p>
        </p:txBody>
      </p:sp>
      <p:sp>
        <p:nvSpPr>
          <p:cNvPr id="6" name="5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En blanco">
    <p:spTree>
      <p:nvGrpSpPr>
        <p:cNvPr id="1" name=""/>
        <p:cNvGrpSpPr/>
        <p:nvPr/>
      </p:nvGrpSpPr>
      <p:grpSpPr>
        <a:xfrm>
          <a:off x="0" y="0"/>
          <a:ext cx="0" cy="0"/>
          <a:chOff x="0" y="0"/>
          <a:chExt cx="0" cy="0"/>
        </a:xfrm>
      </p:grpSpPr>
      <p:sp>
        <p:nvSpPr>
          <p:cNvPr id="3" name="2 Marcador de fecha"/>
          <p:cNvSpPr>
            <a:spLocks noGrp="1"/>
          </p:cNvSpPr>
          <p:nvPr>
            <p:ph type="dt" sz="half" idx="10"/>
          </p:nvPr>
        </p:nvSpPr>
        <p:spPr/>
        <p:txBody>
          <a:bodyPr/>
          <a:lstStyle/>
          <a:p>
            <a:fld id="{5A68CBF0-8672-4F36-B83B-9B71984090C0}" type="datetimeFigureOut">
              <a:rPr lang="es-CO" smtClean="0"/>
              <a:pPr/>
              <a:t>26/07/2010</a:t>
            </a:fld>
            <a:endParaRPr lang="es-CO"/>
          </a:p>
        </p:txBody>
      </p:sp>
      <p:sp>
        <p:nvSpPr>
          <p:cNvPr id="24" name="23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ido con título">
    <p:spTree>
      <p:nvGrpSpPr>
        <p:cNvPr id="1" name=""/>
        <p:cNvGrpSpPr/>
        <p:nvPr/>
      </p:nvGrpSpPr>
      <p:grpSpPr>
        <a:xfrm>
          <a:off x="0" y="0"/>
          <a:ext cx="0" cy="0"/>
          <a:chOff x="0" y="0"/>
          <a:chExt cx="0" cy="0"/>
        </a:xfrm>
      </p:grpSpPr>
      <p:sp>
        <p:nvSpPr>
          <p:cNvPr id="8" name="7 Conector recto"/>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Título"/>
          <p:cNvSpPr>
            <a:spLocks noGrp="1"/>
          </p:cNvSpPr>
          <p:nvPr>
            <p:ph type="title"/>
          </p:nvPr>
        </p:nvSpPr>
        <p:spPr>
          <a:xfrm>
            <a:off x="457200" y="5486400"/>
            <a:ext cx="8458200" cy="520700"/>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es-ES" smtClean="0"/>
              <a:t>Haga clic para modificar el estilo de texto del patrón</a:t>
            </a:r>
          </a:p>
        </p:txBody>
      </p:sp>
      <p:sp>
        <p:nvSpPr>
          <p:cNvPr id="14" name="13 Marcador de contenido"/>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es-ES" smtClean="0"/>
              <a:t>Haga clic para modificar el estilo de texto del patrón</a:t>
            </a:r>
          </a:p>
          <a:p>
            <a:pPr lvl="1" eaLnBrk="1" latinLnBrk="0" hangingPunct="1"/>
            <a:r>
              <a:rPr lang="es-ES" smtClean="0"/>
              <a:t>Segundo nivel</a:t>
            </a:r>
          </a:p>
          <a:p>
            <a:pPr lvl="2" eaLnBrk="1" latinLnBrk="0" hangingPunct="1"/>
            <a:r>
              <a:rPr lang="es-ES" smtClean="0"/>
              <a:t>Tercer nivel</a:t>
            </a:r>
          </a:p>
          <a:p>
            <a:pPr lvl="3" eaLnBrk="1" latinLnBrk="0" hangingPunct="1"/>
            <a:r>
              <a:rPr lang="es-ES" smtClean="0"/>
              <a:t>Cuarto nivel</a:t>
            </a:r>
          </a:p>
          <a:p>
            <a:pPr lvl="4" eaLnBrk="1" latinLnBrk="0" hangingPunct="1"/>
            <a:r>
              <a:rPr lang="es-ES" smtClean="0"/>
              <a:t>Quinto nivel</a:t>
            </a:r>
            <a:endParaRPr kumimoji="0" lang="en-US"/>
          </a:p>
        </p:txBody>
      </p:sp>
      <p:sp>
        <p:nvSpPr>
          <p:cNvPr id="25" name="24 Marcador de fecha"/>
          <p:cNvSpPr>
            <a:spLocks noGrp="1"/>
          </p:cNvSpPr>
          <p:nvPr>
            <p:ph type="dt" sz="half" idx="10"/>
          </p:nvPr>
        </p:nvSpPr>
        <p:spPr/>
        <p:txBody>
          <a:bodyPr/>
          <a:lstStyle/>
          <a:p>
            <a:fld id="{5A68CBF0-8672-4F36-B83B-9B71984090C0}" type="datetimeFigureOut">
              <a:rPr lang="es-CO" smtClean="0"/>
              <a:pPr/>
              <a:t>26/07/2010</a:t>
            </a:fld>
            <a:endParaRPr lang="es-CO"/>
          </a:p>
        </p:txBody>
      </p:sp>
      <p:sp>
        <p:nvSpPr>
          <p:cNvPr id="29" name="28 Marcador de pie de página"/>
          <p:cNvSpPr>
            <a:spLocks noGrp="1"/>
          </p:cNvSpPr>
          <p:nvPr>
            <p:ph type="ftr" sz="quarter" idx="11"/>
          </p:nvPr>
        </p:nvSpPr>
        <p:spPr/>
        <p:txBody>
          <a:bodyPr/>
          <a:lstStyle/>
          <a:p>
            <a:endParaRPr lang="es-CO"/>
          </a:p>
        </p:txBody>
      </p:sp>
      <p:sp>
        <p:nvSpPr>
          <p:cNvPr id="7" name="6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n con título">
    <p:spTree>
      <p:nvGrpSpPr>
        <p:cNvPr id="1" name=""/>
        <p:cNvGrpSpPr/>
        <p:nvPr/>
      </p:nvGrpSpPr>
      <p:grpSpPr>
        <a:xfrm>
          <a:off x="0" y="0"/>
          <a:ext cx="0" cy="0"/>
          <a:chOff x="0" y="0"/>
          <a:chExt cx="0" cy="0"/>
        </a:xfrm>
      </p:grpSpPr>
      <p:sp>
        <p:nvSpPr>
          <p:cNvPr id="13" name="12 Marcador de posición de imagen"/>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es-ES" smtClean="0"/>
              <a:t>Haga clic en el icono para agregar una imagen</a:t>
            </a:r>
            <a:endParaRPr kumimoji="0" lang="en-US" dirty="0"/>
          </a:p>
        </p:txBody>
      </p:sp>
      <p:sp>
        <p:nvSpPr>
          <p:cNvPr id="7" name="6 Marcador de fecha"/>
          <p:cNvSpPr>
            <a:spLocks noGrp="1"/>
          </p:cNvSpPr>
          <p:nvPr>
            <p:ph type="dt" sz="half" idx="10"/>
          </p:nvPr>
        </p:nvSpPr>
        <p:spPr/>
        <p:txBody>
          <a:bodyPr/>
          <a:lstStyle/>
          <a:p>
            <a:fld id="{5A68CBF0-8672-4F36-B83B-9B71984090C0}" type="datetimeFigureOut">
              <a:rPr lang="es-CO" smtClean="0"/>
              <a:pPr/>
              <a:t>26/07/2010</a:t>
            </a:fld>
            <a:endParaRPr lang="es-CO"/>
          </a:p>
        </p:txBody>
      </p:sp>
      <p:sp>
        <p:nvSpPr>
          <p:cNvPr id="5" name="4 Marcador de pie de página"/>
          <p:cNvSpPr>
            <a:spLocks noGrp="1"/>
          </p:cNvSpPr>
          <p:nvPr>
            <p:ph type="ftr" sz="quarter" idx="11"/>
          </p:nvPr>
        </p:nvSpPr>
        <p:spPr/>
        <p:txBody>
          <a:bodyPr/>
          <a:lstStyle/>
          <a:p>
            <a:endParaRPr lang="es-CO"/>
          </a:p>
        </p:txBody>
      </p:sp>
      <p:sp>
        <p:nvSpPr>
          <p:cNvPr id="31" name="30 Marcador de número de diapositiva"/>
          <p:cNvSpPr>
            <a:spLocks noGrp="1"/>
          </p:cNvSpPr>
          <p:nvPr>
            <p:ph type="sldNum" sz="quarter" idx="12"/>
          </p:nvPr>
        </p:nvSpPr>
        <p:spPr/>
        <p:txBody>
          <a:bodyPr/>
          <a:lstStyle/>
          <a:p>
            <a:fld id="{87159146-41A3-4BE1-A659-FD07DAF1089F}" type="slidenum">
              <a:rPr lang="es-CO" smtClean="0"/>
              <a:pPr/>
              <a:t>‹Nº›</a:t>
            </a:fld>
            <a:endParaRPr lang="es-CO"/>
          </a:p>
        </p:txBody>
      </p:sp>
      <p:sp>
        <p:nvSpPr>
          <p:cNvPr id="17" name="16 Título"/>
          <p:cNvSpPr>
            <a:spLocks noGrp="1"/>
          </p:cNvSpPr>
          <p:nvPr>
            <p:ph type="title"/>
          </p:nvPr>
        </p:nvSpPr>
        <p:spPr>
          <a:xfrm>
            <a:off x="381000" y="4993760"/>
            <a:ext cx="5867400" cy="522288"/>
          </a:xfrm>
        </p:spPr>
        <p:txBody>
          <a:bodyPr anchor="ctr"/>
          <a:lstStyle>
            <a:lvl1pPr algn="l">
              <a:buNone/>
              <a:defRPr sz="2000" b="1"/>
            </a:lvl1pPr>
          </a:lstStyle>
          <a:p>
            <a:r>
              <a:rPr kumimoji="0" lang="es-ES" smtClean="0"/>
              <a:t>Haga clic para modificar el estilo de título del patrón</a:t>
            </a:r>
            <a:endParaRPr kumimoji="0" lang="en-US"/>
          </a:p>
        </p:txBody>
      </p:sp>
      <p:sp>
        <p:nvSpPr>
          <p:cNvPr id="26" name="25 Marcador de texto"/>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es-ES" smtClean="0"/>
              <a:t>Haga clic para modificar el estilo de texto del patrón</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6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7 Marcador de texto"/>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es-ES" dirty="0" smtClean="0"/>
              <a:t>Haga clic para modificar el estilo de texto del patrón</a:t>
            </a:r>
          </a:p>
          <a:p>
            <a:pPr lvl="1" eaLnBrk="1" latinLnBrk="0" hangingPunct="1"/>
            <a:r>
              <a:rPr kumimoji="0" lang="es-ES" dirty="0" smtClean="0"/>
              <a:t>Segundo nivel</a:t>
            </a:r>
          </a:p>
          <a:p>
            <a:pPr lvl="2" eaLnBrk="1" latinLnBrk="0" hangingPunct="1"/>
            <a:r>
              <a:rPr kumimoji="0" lang="es-ES" dirty="0" smtClean="0"/>
              <a:t>Tercer nivel</a:t>
            </a:r>
          </a:p>
          <a:p>
            <a:pPr lvl="3" eaLnBrk="1" latinLnBrk="0" hangingPunct="1"/>
            <a:r>
              <a:rPr kumimoji="0" lang="es-ES" dirty="0" smtClean="0"/>
              <a:t>Cuarto nivel</a:t>
            </a:r>
          </a:p>
          <a:p>
            <a:pPr lvl="4" eaLnBrk="1" latinLnBrk="0" hangingPunct="1"/>
            <a:r>
              <a:rPr kumimoji="0" lang="es-ES" dirty="0" smtClean="0"/>
              <a:t>Quinto nivel</a:t>
            </a:r>
            <a:endParaRPr kumimoji="0" lang="en-US" dirty="0"/>
          </a:p>
        </p:txBody>
      </p:sp>
      <p:sp>
        <p:nvSpPr>
          <p:cNvPr id="11" name="10 Marcador de fecha"/>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5A68CBF0-8672-4F36-B83B-9B71984090C0}" type="datetimeFigureOut">
              <a:rPr lang="es-CO" smtClean="0"/>
              <a:pPr/>
              <a:t>26/07/2010</a:t>
            </a:fld>
            <a:endParaRPr lang="es-CO"/>
          </a:p>
        </p:txBody>
      </p:sp>
      <p:sp>
        <p:nvSpPr>
          <p:cNvPr id="28" name="27 Marcador de pie de página"/>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es-CO"/>
          </a:p>
        </p:txBody>
      </p:sp>
      <p:sp>
        <p:nvSpPr>
          <p:cNvPr id="5" name="4 Marcador de número de diapositiva"/>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87159146-41A3-4BE1-A659-FD07DAF1089F}" type="slidenum">
              <a:rPr lang="es-CO" smtClean="0"/>
              <a:pPr/>
              <a:t>‹Nº›</a:t>
            </a:fld>
            <a:endParaRPr lang="es-CO"/>
          </a:p>
        </p:txBody>
      </p:sp>
      <p:sp>
        <p:nvSpPr>
          <p:cNvPr id="10" name="9 Marcador de título"/>
          <p:cNvSpPr>
            <a:spLocks noGrp="1"/>
          </p:cNvSpPr>
          <p:nvPr>
            <p:ph type="title"/>
          </p:nvPr>
        </p:nvSpPr>
        <p:spPr>
          <a:xfrm>
            <a:off x="304800" y="457200"/>
            <a:ext cx="8686800" cy="838200"/>
          </a:xfrm>
          <a:prstGeom prst="rect">
            <a:avLst/>
          </a:prstGeom>
        </p:spPr>
        <p:txBody>
          <a:bodyPr vert="horz" anchor="ctr">
            <a:normAutofit/>
          </a:bodyPr>
          <a:lstStyle/>
          <a:p>
            <a:r>
              <a:rPr kumimoji="0" lang="es-ES" smtClean="0"/>
              <a:t>Haga clic para modificar el estilo de título del patrón</a:t>
            </a:r>
            <a:endParaRPr kumimoji="0" lang="en-US"/>
          </a:p>
        </p:txBody>
      </p:sp>
      <p:sp>
        <p:nvSpPr>
          <p:cNvPr id="9" name="8 Conector recto"/>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11 Conector recto"/>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Título"/>
          <p:cNvSpPr>
            <a:spLocks noGrp="1"/>
          </p:cNvSpPr>
          <p:nvPr>
            <p:ph type="ctrTitle"/>
          </p:nvPr>
        </p:nvSpPr>
        <p:spPr>
          <a:xfrm>
            <a:off x="685800" y="1500175"/>
            <a:ext cx="7772400" cy="2786082"/>
          </a:xfrm>
        </p:spPr>
        <p:txBody>
          <a:bodyPr>
            <a:noAutofit/>
          </a:bodyPr>
          <a:lstStyle/>
          <a:p>
            <a:r>
              <a:rPr lang="es-CO" sz="8800" dirty="0" smtClean="0">
                <a:latin typeface="Bradley Hand ITC" pitchFamily="66" charset="0"/>
              </a:rPr>
              <a:t>Registro contable</a:t>
            </a:r>
            <a:endParaRPr lang="es-CO" sz="8800" dirty="0">
              <a:latin typeface="Bradley Hand ITC" pitchFamily="66" charset="0"/>
            </a:endParaRPr>
          </a:p>
        </p:txBody>
      </p:sp>
      <p:sp>
        <p:nvSpPr>
          <p:cNvPr id="3" name="2 Subtítulo"/>
          <p:cNvSpPr>
            <a:spLocks noGrp="1"/>
          </p:cNvSpPr>
          <p:nvPr>
            <p:ph type="subTitle" idx="1"/>
          </p:nvPr>
        </p:nvSpPr>
        <p:spPr>
          <a:xfrm>
            <a:off x="1428728" y="4572008"/>
            <a:ext cx="6400800" cy="614370"/>
          </a:xfrm>
        </p:spPr>
        <p:txBody>
          <a:bodyPr/>
          <a:lstStyle/>
          <a:p>
            <a:r>
              <a:rPr lang="es-CO" dirty="0" smtClean="0"/>
              <a:t>Número </a:t>
            </a:r>
            <a:r>
              <a:rPr lang="es-CO" dirty="0" smtClean="0"/>
              <a:t>24, </a:t>
            </a:r>
            <a:r>
              <a:rPr lang="es-CO" dirty="0" smtClean="0"/>
              <a:t>julio </a:t>
            </a:r>
            <a:r>
              <a:rPr lang="es-CO" dirty="0" smtClean="0"/>
              <a:t>26 de </a:t>
            </a:r>
            <a:r>
              <a:rPr lang="es-CO" dirty="0" smtClean="0"/>
              <a:t>2010</a:t>
            </a:r>
            <a:endParaRPr lang="es-CO" dirty="0"/>
          </a:p>
        </p:txBody>
      </p:sp>
    </p:spTree>
  </p:cSld>
  <p:clrMapOvr>
    <a:masterClrMapping/>
  </p:clrMapOvr>
  <p:transition advClick="0" advTm="3000"/>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1" presetClass="entr" presetSubtype="0" fill="hold" grpId="0" nodeType="clickEffect">
                                  <p:stCondLst>
                                    <p:cond delay="0"/>
                                  </p:stCondLst>
                                  <p:iterate type="lt">
                                    <p:tmPct val="10000"/>
                                  </p:iterate>
                                  <p:childTnLst>
                                    <p:set>
                                      <p:cBhvr>
                                        <p:cTn id="6" dur="1" fill="hold">
                                          <p:stCondLst>
                                            <p:cond delay="0"/>
                                          </p:stCondLst>
                                        </p:cTn>
                                        <p:tgtEl>
                                          <p:spTgt spid="2"/>
                                        </p:tgtEl>
                                        <p:attrNameLst>
                                          <p:attrName>style.visibility</p:attrName>
                                        </p:attrNameLst>
                                      </p:cBhvr>
                                      <p:to>
                                        <p:strVal val="visible"/>
                                      </p:to>
                                    </p:set>
                                    <p:anim calcmode="lin" valueType="num">
                                      <p:cBhvr>
                                        <p:cTn id="7" dur="500" fill="hold"/>
                                        <p:tgtEl>
                                          <p:spTgt spid="2"/>
                                        </p:tgtEl>
                                        <p:attrNameLst>
                                          <p:attrName>ppt_x</p:attrName>
                                        </p:attrNameLst>
                                      </p:cBhvr>
                                      <p:tavLst>
                                        <p:tav tm="0">
                                          <p:val>
                                            <p:strVal val="#ppt_x"/>
                                          </p:val>
                                        </p:tav>
                                        <p:tav tm="50000">
                                          <p:val>
                                            <p:strVal val="#ppt_x+.1"/>
                                          </p:val>
                                        </p:tav>
                                        <p:tav tm="100000">
                                          <p:val>
                                            <p:strVal val="#ppt_x"/>
                                          </p:val>
                                        </p:tav>
                                      </p:tavLst>
                                    </p:anim>
                                    <p:anim calcmode="lin" valueType="num">
                                      <p:cBhvr>
                                        <p:cTn id="8" dur="500" fill="hold"/>
                                        <p:tgtEl>
                                          <p:spTgt spid="2"/>
                                        </p:tgtEl>
                                        <p:attrNameLst>
                                          <p:attrName>ppt_y</p:attrName>
                                        </p:attrNameLst>
                                      </p:cBhvr>
                                      <p:tavLst>
                                        <p:tav tm="0">
                                          <p:val>
                                            <p:strVal val="#ppt_y"/>
                                          </p:val>
                                        </p:tav>
                                        <p:tav tm="100000">
                                          <p:val>
                                            <p:strVal val="#ppt_y"/>
                                          </p:val>
                                        </p:tav>
                                      </p:tavLst>
                                    </p:anim>
                                    <p:anim calcmode="lin" valueType="num">
                                      <p:cBhvr>
                                        <p:cTn id="9" dur="500" fill="hold"/>
                                        <p:tgtEl>
                                          <p:spTgt spid="2"/>
                                        </p:tgtEl>
                                        <p:attrNameLst>
                                          <p:attrName>ppt_h</p:attrName>
                                        </p:attrNameLst>
                                      </p:cBhvr>
                                      <p:tavLst>
                                        <p:tav tm="0">
                                          <p:val>
                                            <p:strVal val="#ppt_h/10"/>
                                          </p:val>
                                        </p:tav>
                                        <p:tav tm="50000">
                                          <p:val>
                                            <p:strVal val="#ppt_h+.01"/>
                                          </p:val>
                                        </p:tav>
                                        <p:tav tm="100000">
                                          <p:val>
                                            <p:strVal val="#ppt_h"/>
                                          </p:val>
                                        </p:tav>
                                      </p:tavLst>
                                    </p:anim>
                                    <p:anim calcmode="lin" valueType="num">
                                      <p:cBhvr>
                                        <p:cTn id="10" dur="500" fill="hold"/>
                                        <p:tgtEl>
                                          <p:spTgt spid="2"/>
                                        </p:tgtEl>
                                        <p:attrNameLst>
                                          <p:attrName>ppt_w</p:attrName>
                                        </p:attrNameLst>
                                      </p:cBhvr>
                                      <p:tavLst>
                                        <p:tav tm="0">
                                          <p:val>
                                            <p:strVal val="#ppt_w/10"/>
                                          </p:val>
                                        </p:tav>
                                        <p:tav tm="50000">
                                          <p:val>
                                            <p:strVal val="#ppt_w+.01"/>
                                          </p:val>
                                        </p:tav>
                                        <p:tav tm="100000">
                                          <p:val>
                                            <p:strVal val="#ppt_w"/>
                                          </p:val>
                                        </p:tav>
                                      </p:tavLst>
                                    </p:anim>
                                    <p:animEffect transition="in" filter="fade">
                                      <p:cBhvr>
                                        <p:cTn id="11" dur="500" tmFilter="0,0; .5, 1; 1, 1"/>
                                        <p:tgtEl>
                                          <p:spTgt spid="2"/>
                                        </p:tgtEl>
                                      </p:cBhvr>
                                    </p:animEffect>
                                  </p:childTnLst>
                                </p:cTn>
                              </p:par>
                            </p:childTnLst>
                          </p:cTn>
                        </p:par>
                        <p:par>
                          <p:cTn id="12" fill="hold">
                            <p:stCondLst>
                              <p:cond delay="1250"/>
                            </p:stCondLst>
                            <p:childTnLst>
                              <p:par>
                                <p:cTn id="13" presetID="4" presetClass="entr" presetSubtype="16" fill="hold" grpId="0" nodeType="afterEffect">
                                  <p:stCondLst>
                                    <p:cond delay="0"/>
                                  </p:stCondLst>
                                  <p:childTnLst>
                                    <p:set>
                                      <p:cBhvr>
                                        <p:cTn id="14" dur="1" fill="hold">
                                          <p:stCondLst>
                                            <p:cond delay="0"/>
                                          </p:stCondLst>
                                        </p:cTn>
                                        <p:tgtEl>
                                          <p:spTgt spid="3">
                                            <p:txEl>
                                              <p:pRg st="0" end="0"/>
                                            </p:txEl>
                                          </p:spTgt>
                                        </p:tgtEl>
                                        <p:attrNameLst>
                                          <p:attrName>style.visibility</p:attrName>
                                        </p:attrNameLst>
                                      </p:cBhvr>
                                      <p:to>
                                        <p:strVal val="visible"/>
                                      </p:to>
                                    </p:set>
                                    <p:animEffect transition="in" filter="box(in)">
                                      <p:cBhvr>
                                        <p:cTn id="15" dur="500"/>
                                        <p:tgtEl>
                                          <p:spTgt spid="3">
                                            <p:txEl>
                                              <p:pRg st="0" end="0"/>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3" grpId="0" build="p"/>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800" dirty="0" smtClean="0"/>
              <a:t>Profesores de planta y de cátedra se reunieron para construir la versión definitiva de comentarios sobre el plan de trabajo del Consejo Técnico de la Contaduría Pública, los cuales fueron enviados oportunamente a dicha entidad.</a:t>
            </a:r>
            <a:endParaRPr lang="es-ES"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Se dio la bienvenida a los neo-javerianos. Bajo la dirección de la profesora María Victoria Uribe </a:t>
            </a:r>
            <a:r>
              <a:rPr lang="es-CO" sz="1800" dirty="0" smtClean="0"/>
              <a:t> </a:t>
            </a:r>
            <a:r>
              <a:rPr lang="es-CO" sz="1800" dirty="0" smtClean="0"/>
              <a:t>se realizó una novedosa estrategia de inducción, basada en un rompecabezas.</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pPr lvl="0"/>
            <a:r>
              <a:rPr lang="es-CO" sz="1800" dirty="0" smtClean="0"/>
              <a:t>El Consejo de Facultad recibió los informes sobre los viajes a otros municipios de Colombia y al exterior que realizaron varios profesores durante el período inter-semestral.</a:t>
            </a:r>
            <a:endParaRPr lang="es-CO" sz="1800" dirty="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pPr>
              <a:buClr>
                <a:srgbClr val="F0A22E"/>
              </a:buClr>
            </a:pPr>
            <a:r>
              <a:rPr lang="es-CO" sz="1800" dirty="0" smtClean="0"/>
              <a:t>Se inició la </a:t>
            </a:r>
            <a:r>
              <a:rPr lang="es-CO" sz="1800" dirty="0" smtClean="0"/>
              <a:t>tercera ronda de </a:t>
            </a:r>
            <a:r>
              <a:rPr lang="es-CO" sz="1800" dirty="0" smtClean="0"/>
              <a:t>Preparatorios,  </a:t>
            </a:r>
            <a:r>
              <a:rPr lang="es-CO" sz="1800" dirty="0" smtClean="0"/>
              <a:t>con </a:t>
            </a:r>
            <a:r>
              <a:rPr lang="es-CO" sz="1800" dirty="0" smtClean="0"/>
              <a:t>el examen sobre Contabilidad Gerencial, en el cual participaron 50 estudiantes</a:t>
            </a:r>
            <a:r>
              <a:rPr lang="es-CO" sz="1800" dirty="0" smtClean="0"/>
              <a:t>.</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Con un “match” deportivo se realizó un encuentro de egresados de la Facultad, en el cual participaron varios egresados de las Especializaciones en disciplinas </a:t>
            </a:r>
            <a:r>
              <a:rPr lang="es-CO" sz="1800" dirty="0" smtClean="0"/>
              <a:t>contables. </a:t>
            </a:r>
            <a:endParaRPr lang="es-CO" sz="1800" dirty="0" smtClean="0"/>
          </a:p>
          <a:p>
            <a:r>
              <a:rPr lang="es-CO" sz="1800" dirty="0" smtClean="0"/>
              <a:t>Directivas </a:t>
            </a:r>
            <a:r>
              <a:rPr lang="es-CO" sz="1800" dirty="0" smtClean="0"/>
              <a:t>y profesores se reunieron con los padres de algunos neo-javerianos.</a:t>
            </a:r>
          </a:p>
          <a:p>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Los profesores del área de regulación participaron en la reunión de principio de período académico que organizó el Departamento de Derecho Económico de la Facultad de Ciencias Jurídicas, al cual pertenecen.</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5">
                                            <p:txEl>
                                              <p:pRg st="1" end="1"/>
                                            </p:txEl>
                                          </p:spTgt>
                                        </p:tgtEl>
                                        <p:attrNameLst>
                                          <p:attrName>style.visibility</p:attrName>
                                        </p:attrNameLst>
                                      </p:cBhvr>
                                      <p:to>
                                        <p:strVal val="visible"/>
                                      </p:to>
                                    </p:set>
                                    <p:anim calcmode="lin" valueType="num">
                                      <p:cBhvr additive="base">
                                        <p:cTn id="29" dur="2000" fill="hold"/>
                                        <p:tgtEl>
                                          <p:spTgt spid="5">
                                            <p:txEl>
                                              <p:pRg st="1" end="1"/>
                                            </p:txEl>
                                          </p:spTgt>
                                        </p:tgtEl>
                                        <p:attrNameLst>
                                          <p:attrName>ppt_x</p:attrName>
                                        </p:attrNameLst>
                                      </p:cBhvr>
                                      <p:tavLst>
                                        <p:tav tm="0">
                                          <p:val>
                                            <p:strVal val="#ppt_x"/>
                                          </p:val>
                                        </p:tav>
                                        <p:tav tm="100000">
                                          <p:val>
                                            <p:strVal val="#ppt_x"/>
                                          </p:val>
                                        </p:tav>
                                      </p:tavLst>
                                    </p:anim>
                                    <p:anim calcmode="lin" valueType="num">
                                      <p:cBhvr additive="base">
                                        <p:cTn id="30" dur="2000" fill="hold"/>
                                        <p:tgtEl>
                                          <p:spTgt spid="5">
                                            <p:txEl>
                                              <p:pRg st="1" end="1"/>
                                            </p:txEl>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bg/>
                                          </p:spTgt>
                                        </p:tgtEl>
                                        <p:attrNameLst>
                                          <p:attrName>style.visibility</p:attrName>
                                        </p:attrNameLst>
                                      </p:cBhvr>
                                      <p:to>
                                        <p:strVal val="visible"/>
                                      </p:to>
                                    </p:set>
                                    <p:anim calcmode="lin" valueType="num">
                                      <p:cBhvr additive="base">
                                        <p:cTn id="34"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bg/>
                                          </p:spTgt>
                                        </p:tgtEl>
                                        <p:attrNameLst>
                                          <p:attrName>ppt_y</p:attrName>
                                        </p:attrNameLst>
                                      </p:cBhvr>
                                      <p:tavLst>
                                        <p:tav tm="0">
                                          <p:val>
                                            <p:strVal val="1+#ppt_h/2"/>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2" presetClass="entr" presetSubtype="4" fill="hold" grpId="0" nodeType="clickEffect">
                                  <p:stCondLst>
                                    <p:cond delay="0"/>
                                  </p:stCondLst>
                                  <p:childTnLst>
                                    <p:set>
                                      <p:cBhvr>
                                        <p:cTn id="39" dur="1" fill="hold">
                                          <p:stCondLst>
                                            <p:cond delay="0"/>
                                          </p:stCondLst>
                                        </p:cTn>
                                        <p:tgtEl>
                                          <p:spTgt spid="6">
                                            <p:txEl>
                                              <p:pRg st="0" end="0"/>
                                            </p:txEl>
                                          </p:spTgt>
                                        </p:tgtEl>
                                        <p:attrNameLst>
                                          <p:attrName>style.visibility</p:attrName>
                                        </p:attrNameLst>
                                      </p:cBhvr>
                                      <p:to>
                                        <p:strVal val="visible"/>
                                      </p:to>
                                    </p:set>
                                    <p:anim calcmode="lin" valueType="num">
                                      <p:cBhvr additive="base">
                                        <p:cTn id="40"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41"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42" fill="hold">
                            <p:stCondLst>
                              <p:cond delay="2000"/>
                            </p:stCondLst>
                            <p:childTnLst>
                              <p:par>
                                <p:cTn id="43" presetID="22" presetClass="entr" presetSubtype="4" fill="hold" grpId="0" nodeType="after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down)">
                                      <p:cBhvr>
                                        <p:cTn id="45" dur="500"/>
                                        <p:tgtEl>
                                          <p:spTgt spid="13"/>
                                        </p:tgtEl>
                                      </p:cBhvr>
                                    </p:animEffect>
                                  </p:childTnLst>
                                </p:cTn>
                              </p:par>
                            </p:childTnLst>
                          </p:cTn>
                        </p:par>
                        <p:par>
                          <p:cTn id="46" fill="hold">
                            <p:stCondLst>
                              <p:cond delay="2500"/>
                            </p:stCondLst>
                            <p:childTnLst>
                              <p:par>
                                <p:cTn id="47" presetID="22" presetClass="entr" presetSubtype="4" fill="hold" grpId="0" nodeType="afterEffect">
                                  <p:stCondLst>
                                    <p:cond delay="0"/>
                                  </p:stCondLst>
                                  <p:childTnLst>
                                    <p:set>
                                      <p:cBhvr>
                                        <p:cTn id="48" dur="1" fill="hold">
                                          <p:stCondLst>
                                            <p:cond delay="0"/>
                                          </p:stCondLst>
                                        </p:cTn>
                                        <p:tgtEl>
                                          <p:spTgt spid="14"/>
                                        </p:tgtEl>
                                        <p:attrNameLst>
                                          <p:attrName>style.visibility</p:attrName>
                                        </p:attrNameLst>
                                      </p:cBhvr>
                                      <p:to>
                                        <p:strVal val="visible"/>
                                      </p:to>
                                    </p:set>
                                    <p:animEffect transition="in" filter="wipe(down)">
                                      <p:cBhvr>
                                        <p:cTn id="49"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4 Marcador de contenido"/>
          <p:cNvSpPr>
            <a:spLocks noGrp="1"/>
          </p:cNvSpPr>
          <p:nvPr>
            <p:ph sz="half" idx="1"/>
          </p:nvPr>
        </p:nvSpPr>
        <p:spPr>
          <a:xfrm>
            <a:off x="457200" y="500042"/>
            <a:ext cx="4038600" cy="5626121"/>
          </a:xfrm>
        </p:spPr>
        <p:style>
          <a:lnRef idx="1">
            <a:schemeClr val="accent1"/>
          </a:lnRef>
          <a:fillRef idx="2">
            <a:schemeClr val="accent1"/>
          </a:fillRef>
          <a:effectRef idx="1">
            <a:schemeClr val="accent1"/>
          </a:effectRef>
          <a:fontRef idx="minor">
            <a:schemeClr val="dk1"/>
          </a:fontRef>
        </p:style>
        <p:txBody>
          <a:bodyPr anchor="ctr">
            <a:normAutofit/>
          </a:bodyPr>
          <a:lstStyle/>
          <a:p>
            <a:r>
              <a:rPr lang="es-CO" sz="1800" dirty="0" smtClean="0"/>
              <a:t>Dos contadores javerianos, Alfonso  </a:t>
            </a:r>
            <a:r>
              <a:rPr lang="es-CO" sz="1800" dirty="0" smtClean="0"/>
              <a:t>I</a:t>
            </a:r>
            <a:r>
              <a:rPr lang="es-CO" sz="1800" dirty="0" smtClean="0"/>
              <a:t>smael Escobar Barrera y Alvaro Hernán Trujillo  </a:t>
            </a:r>
            <a:r>
              <a:rPr lang="es-CO" sz="1800" dirty="0" err="1" smtClean="0"/>
              <a:t>Mahecha</a:t>
            </a:r>
            <a:r>
              <a:rPr lang="es-CO" sz="1800" dirty="0" smtClean="0"/>
              <a:t>, son candidatos  a ser miembros de la Junta Central de Contadores.</a:t>
            </a:r>
            <a:endParaRPr lang="es-CO" sz="1800" dirty="0" smtClean="0"/>
          </a:p>
        </p:txBody>
      </p:sp>
      <p:sp>
        <p:nvSpPr>
          <p:cNvPr id="6" name="5 Marcador de contenido"/>
          <p:cNvSpPr>
            <a:spLocks noGrp="1"/>
          </p:cNvSpPr>
          <p:nvPr>
            <p:ph sz="half" idx="2"/>
          </p:nvPr>
        </p:nvSpPr>
        <p:spPr>
          <a:xfrm>
            <a:off x="4786314" y="500042"/>
            <a:ext cx="3900486" cy="5626121"/>
          </a:xfrm>
        </p:spPr>
        <p:style>
          <a:lnRef idx="1">
            <a:schemeClr val="accent2"/>
          </a:lnRef>
          <a:fillRef idx="2">
            <a:schemeClr val="accent2"/>
          </a:fillRef>
          <a:effectRef idx="1">
            <a:schemeClr val="accent2"/>
          </a:effectRef>
          <a:fontRef idx="minor">
            <a:schemeClr val="dk1"/>
          </a:fontRef>
        </p:style>
        <p:txBody>
          <a:bodyPr anchor="ctr">
            <a:normAutofit/>
          </a:bodyPr>
          <a:lstStyle/>
          <a:p>
            <a:r>
              <a:rPr lang="es-CO" sz="1800" dirty="0" smtClean="0"/>
              <a:t>Profesores de la unidad de aseguramiento continuaron trabajando en la articulación</a:t>
            </a:r>
            <a:r>
              <a:rPr lang="es-CO" sz="1800" dirty="0" smtClean="0"/>
              <a:t> de conocimientos, habilidades, valores y competencias.</a:t>
            </a:r>
            <a:endParaRPr lang="es-CO" sz="1800" dirty="0" smtClean="0"/>
          </a:p>
        </p:txBody>
      </p:sp>
      <p:sp>
        <p:nvSpPr>
          <p:cNvPr id="10" name="9 Flecha abajo"/>
          <p:cNvSpPr/>
          <p:nvPr/>
        </p:nvSpPr>
        <p:spPr>
          <a:xfrm>
            <a:off x="4357686" y="214290"/>
            <a:ext cx="484632" cy="6143668"/>
          </a:xfrm>
          <a:prstGeom prst="down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1" name="10 Flecha derecha"/>
          <p:cNvSpPr/>
          <p:nvPr/>
        </p:nvSpPr>
        <p:spPr>
          <a:xfrm>
            <a:off x="4714876" y="142852"/>
            <a:ext cx="4214842" cy="484632"/>
          </a:xfrm>
          <a:prstGeom prst="righ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2" name="11 Flecha izquierda"/>
          <p:cNvSpPr/>
          <p:nvPr/>
        </p:nvSpPr>
        <p:spPr>
          <a:xfrm>
            <a:off x="285720" y="142852"/>
            <a:ext cx="4193118" cy="484632"/>
          </a:xfrm>
          <a:prstGeom prst="leftArrow">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p>
        </p:txBody>
      </p:sp>
      <p:sp>
        <p:nvSpPr>
          <p:cNvPr id="13" name="12 Igual que"/>
          <p:cNvSpPr/>
          <p:nvPr/>
        </p:nvSpPr>
        <p:spPr>
          <a:xfrm>
            <a:off x="0" y="5943600"/>
            <a:ext cx="500066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
        <p:nvSpPr>
          <p:cNvPr id="14" name="13 Igual que"/>
          <p:cNvSpPr/>
          <p:nvPr/>
        </p:nvSpPr>
        <p:spPr>
          <a:xfrm>
            <a:off x="4214810" y="5943600"/>
            <a:ext cx="4929190" cy="914400"/>
          </a:xfrm>
          <a:prstGeom prst="mathEqual">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s-CO">
              <a:solidFill>
                <a:schemeClr val="tx1"/>
              </a:solidFill>
            </a:endParaRPr>
          </a:p>
        </p:txBody>
      </p:sp>
    </p:spTree>
  </p:cSld>
  <p:clrMapOvr>
    <a:masterClrMapping/>
  </p:clrMapOvr>
  <p:transition advTm="20000"/>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4" fill="hold" grpId="0" nodeType="with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wipe(down)">
                                      <p:cBhvr>
                                        <p:cTn id="7" dur="500"/>
                                        <p:tgtEl>
                                          <p:spTgt spid="12"/>
                                        </p:tgtEl>
                                      </p:cBhvr>
                                    </p:animEffect>
                                  </p:childTnLst>
                                </p:cTn>
                              </p:par>
                            </p:childTnLst>
                          </p:cTn>
                        </p:par>
                        <p:par>
                          <p:cTn id="8" fill="hold">
                            <p:stCondLst>
                              <p:cond delay="500"/>
                            </p:stCondLst>
                            <p:childTnLst>
                              <p:par>
                                <p:cTn id="9" presetID="22" presetClass="entr" presetSubtype="4"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wipe(down)">
                                      <p:cBhvr>
                                        <p:cTn id="11" dur="500"/>
                                        <p:tgtEl>
                                          <p:spTgt spid="11"/>
                                        </p:tgtEl>
                                      </p:cBhvr>
                                    </p:animEffect>
                                  </p:childTnLst>
                                </p:cTn>
                              </p:par>
                            </p:childTnLst>
                          </p:cTn>
                        </p:par>
                        <p:par>
                          <p:cTn id="12" fill="hold">
                            <p:stCondLst>
                              <p:cond delay="1000"/>
                            </p:stCondLst>
                            <p:childTnLst>
                              <p:par>
                                <p:cTn id="13" presetID="22" presetClass="entr" presetSubtype="4" fill="hold" grpId="0" nodeType="after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down)">
                                      <p:cBhvr>
                                        <p:cTn id="15" dur="500"/>
                                        <p:tgtEl>
                                          <p:spTgt spid="10"/>
                                        </p:tgtEl>
                                      </p:cBhvr>
                                    </p:animEffect>
                                  </p:childTnLst>
                                </p:cTn>
                              </p:par>
                            </p:childTnLst>
                          </p:cTn>
                        </p:par>
                        <p:par>
                          <p:cTn id="16" fill="hold">
                            <p:stCondLst>
                              <p:cond delay="1500"/>
                            </p:stCondLst>
                            <p:childTnLst>
                              <p:par>
                                <p:cTn id="17" presetID="2" presetClass="entr" presetSubtype="4" fill="hold" grpId="0" nodeType="afterEffect">
                                  <p:stCondLst>
                                    <p:cond delay="0"/>
                                  </p:stCondLst>
                                  <p:childTnLst>
                                    <p:set>
                                      <p:cBhvr>
                                        <p:cTn id="18" dur="1" fill="hold">
                                          <p:stCondLst>
                                            <p:cond delay="0"/>
                                          </p:stCondLst>
                                        </p:cTn>
                                        <p:tgtEl>
                                          <p:spTgt spid="5">
                                            <p:bg/>
                                          </p:spTgt>
                                        </p:tgtEl>
                                        <p:attrNameLst>
                                          <p:attrName>style.visibility</p:attrName>
                                        </p:attrNameLst>
                                      </p:cBhvr>
                                      <p:to>
                                        <p:strVal val="visible"/>
                                      </p:to>
                                    </p:set>
                                    <p:anim calcmode="lin" valueType="num">
                                      <p:cBhvr additive="base">
                                        <p:cTn id="19" dur="2000" fill="hold"/>
                                        <p:tgtEl>
                                          <p:spTgt spid="5">
                                            <p:bg/>
                                          </p:spTgt>
                                        </p:tgtEl>
                                        <p:attrNameLst>
                                          <p:attrName>ppt_x</p:attrName>
                                        </p:attrNameLst>
                                      </p:cBhvr>
                                      <p:tavLst>
                                        <p:tav tm="0">
                                          <p:val>
                                            <p:strVal val="#ppt_x"/>
                                          </p:val>
                                        </p:tav>
                                        <p:tav tm="100000">
                                          <p:val>
                                            <p:strVal val="#ppt_x"/>
                                          </p:val>
                                        </p:tav>
                                      </p:tavLst>
                                    </p:anim>
                                    <p:anim calcmode="lin" valueType="num">
                                      <p:cBhvr additive="base">
                                        <p:cTn id="20" dur="2000" fill="hold"/>
                                        <p:tgtEl>
                                          <p:spTgt spid="5">
                                            <p:bg/>
                                          </p:spTgt>
                                        </p:tgtEl>
                                        <p:attrNameLst>
                                          <p:attrName>ppt_y</p:attrName>
                                        </p:attrNameLst>
                                      </p:cBhvr>
                                      <p:tavLst>
                                        <p:tav tm="0">
                                          <p:val>
                                            <p:strVal val="1+#ppt_h/2"/>
                                          </p:val>
                                        </p:tav>
                                        <p:tav tm="100000">
                                          <p:val>
                                            <p:strVal val="#ppt_y"/>
                                          </p:val>
                                        </p:tav>
                                      </p:tavLst>
                                    </p:anim>
                                  </p:childTnLst>
                                </p:cTn>
                              </p:par>
                            </p:childTnLst>
                          </p:cTn>
                        </p:par>
                        <p:par>
                          <p:cTn id="21" fill="hold">
                            <p:stCondLst>
                              <p:cond delay="3500"/>
                            </p:stCondLst>
                            <p:childTnLst>
                              <p:par>
                                <p:cTn id="22" presetID="2" presetClass="entr" presetSubtype="4" fill="hold" grpId="0" nodeType="afterEffect">
                                  <p:stCondLst>
                                    <p:cond delay="0"/>
                                  </p:stCondLst>
                                  <p:childTnLst>
                                    <p:set>
                                      <p:cBhvr>
                                        <p:cTn id="23" dur="1" fill="hold">
                                          <p:stCondLst>
                                            <p:cond delay="0"/>
                                          </p:stCondLst>
                                        </p:cTn>
                                        <p:tgtEl>
                                          <p:spTgt spid="5">
                                            <p:txEl>
                                              <p:pRg st="0" end="0"/>
                                            </p:txEl>
                                          </p:spTgt>
                                        </p:tgtEl>
                                        <p:attrNameLst>
                                          <p:attrName>style.visibility</p:attrName>
                                        </p:attrNameLst>
                                      </p:cBhvr>
                                      <p:to>
                                        <p:strVal val="visible"/>
                                      </p:to>
                                    </p:set>
                                    <p:anim calcmode="lin" valueType="num">
                                      <p:cBhvr additive="base">
                                        <p:cTn id="24" dur="2000" fill="hold"/>
                                        <p:tgtEl>
                                          <p:spTgt spid="5">
                                            <p:txEl>
                                              <p:pRg st="0" end="0"/>
                                            </p:txEl>
                                          </p:spTgt>
                                        </p:tgtEl>
                                        <p:attrNameLst>
                                          <p:attrName>ppt_x</p:attrName>
                                        </p:attrNameLst>
                                      </p:cBhvr>
                                      <p:tavLst>
                                        <p:tav tm="0">
                                          <p:val>
                                            <p:strVal val="#ppt_x"/>
                                          </p:val>
                                        </p:tav>
                                        <p:tav tm="100000">
                                          <p:val>
                                            <p:strVal val="#ppt_x"/>
                                          </p:val>
                                        </p:tav>
                                      </p:tavLst>
                                    </p:anim>
                                    <p:anim calcmode="lin" valueType="num">
                                      <p:cBhvr additive="base">
                                        <p:cTn id="25" dur="2000" fill="hold"/>
                                        <p:tgtEl>
                                          <p:spTgt spid="5">
                                            <p:txEl>
                                              <p:pRg st="0" end="0"/>
                                            </p:txEl>
                                          </p:spTgt>
                                        </p:tgtEl>
                                        <p:attrNameLst>
                                          <p:attrName>ppt_y</p:attrName>
                                        </p:attrNameLst>
                                      </p:cBhvr>
                                      <p:tavLst>
                                        <p:tav tm="0">
                                          <p:val>
                                            <p:strVal val="1+#ppt_h/2"/>
                                          </p:val>
                                        </p:tav>
                                        <p:tav tm="100000">
                                          <p:val>
                                            <p:strVal val="#ppt_y"/>
                                          </p:val>
                                        </p:tav>
                                      </p:tavLst>
                                    </p:anim>
                                  </p:childTnLst>
                                </p:cTn>
                              </p:par>
                            </p:childTnLst>
                          </p:cTn>
                        </p:par>
                        <p:par>
                          <p:cTn id="26" fill="hold">
                            <p:stCondLst>
                              <p:cond delay="5500"/>
                            </p:stCondLst>
                            <p:childTnLst>
                              <p:par>
                                <p:cTn id="27" presetID="2" presetClass="entr" presetSubtype="4" fill="hold" grpId="0" nodeType="afterEffect">
                                  <p:stCondLst>
                                    <p:cond delay="0"/>
                                  </p:stCondLst>
                                  <p:childTnLst>
                                    <p:set>
                                      <p:cBhvr>
                                        <p:cTn id="28" dur="1" fill="hold">
                                          <p:stCondLst>
                                            <p:cond delay="0"/>
                                          </p:stCondLst>
                                        </p:cTn>
                                        <p:tgtEl>
                                          <p:spTgt spid="6">
                                            <p:bg/>
                                          </p:spTgt>
                                        </p:tgtEl>
                                        <p:attrNameLst>
                                          <p:attrName>style.visibility</p:attrName>
                                        </p:attrNameLst>
                                      </p:cBhvr>
                                      <p:to>
                                        <p:strVal val="visible"/>
                                      </p:to>
                                    </p:set>
                                    <p:anim calcmode="lin" valueType="num">
                                      <p:cBhvr additive="base">
                                        <p:cTn id="29" dur="2000" fill="hold"/>
                                        <p:tgtEl>
                                          <p:spTgt spid="6">
                                            <p:bg/>
                                          </p:spTgt>
                                        </p:tgtEl>
                                        <p:attrNameLst>
                                          <p:attrName>ppt_x</p:attrName>
                                        </p:attrNameLst>
                                      </p:cBhvr>
                                      <p:tavLst>
                                        <p:tav tm="0">
                                          <p:val>
                                            <p:strVal val="#ppt_x"/>
                                          </p:val>
                                        </p:tav>
                                        <p:tav tm="100000">
                                          <p:val>
                                            <p:strVal val="#ppt_x"/>
                                          </p:val>
                                        </p:tav>
                                      </p:tavLst>
                                    </p:anim>
                                    <p:anim calcmode="lin" valueType="num">
                                      <p:cBhvr additive="base">
                                        <p:cTn id="30" dur="2000" fill="hold"/>
                                        <p:tgtEl>
                                          <p:spTgt spid="6">
                                            <p:bg/>
                                          </p:spTgt>
                                        </p:tgtEl>
                                        <p:attrNameLst>
                                          <p:attrName>ppt_y</p:attrName>
                                        </p:attrNameLst>
                                      </p:cBhvr>
                                      <p:tavLst>
                                        <p:tav tm="0">
                                          <p:val>
                                            <p:strVal val="1+#ppt_h/2"/>
                                          </p:val>
                                        </p:tav>
                                        <p:tav tm="100000">
                                          <p:val>
                                            <p:strVal val="#ppt_y"/>
                                          </p:val>
                                        </p:tav>
                                      </p:tavLst>
                                    </p:anim>
                                  </p:childTnLst>
                                </p:cTn>
                              </p:par>
                            </p:childTnLst>
                          </p:cTn>
                        </p:par>
                        <p:par>
                          <p:cTn id="31" fill="hold">
                            <p:stCondLst>
                              <p:cond delay="7500"/>
                            </p:stCondLst>
                            <p:childTnLst>
                              <p:par>
                                <p:cTn id="32" presetID="2" presetClass="entr" presetSubtype="4" fill="hold" grpId="0" nodeType="afterEffect">
                                  <p:stCondLst>
                                    <p:cond delay="0"/>
                                  </p:stCondLst>
                                  <p:childTnLst>
                                    <p:set>
                                      <p:cBhvr>
                                        <p:cTn id="33" dur="1" fill="hold">
                                          <p:stCondLst>
                                            <p:cond delay="0"/>
                                          </p:stCondLst>
                                        </p:cTn>
                                        <p:tgtEl>
                                          <p:spTgt spid="6">
                                            <p:txEl>
                                              <p:pRg st="0" end="0"/>
                                            </p:txEl>
                                          </p:spTgt>
                                        </p:tgtEl>
                                        <p:attrNameLst>
                                          <p:attrName>style.visibility</p:attrName>
                                        </p:attrNameLst>
                                      </p:cBhvr>
                                      <p:to>
                                        <p:strVal val="visible"/>
                                      </p:to>
                                    </p:set>
                                    <p:anim calcmode="lin" valueType="num">
                                      <p:cBhvr additive="base">
                                        <p:cTn id="34" dur="2000" fill="hold"/>
                                        <p:tgtEl>
                                          <p:spTgt spid="6">
                                            <p:txEl>
                                              <p:pRg st="0" end="0"/>
                                            </p:txEl>
                                          </p:spTgt>
                                        </p:tgtEl>
                                        <p:attrNameLst>
                                          <p:attrName>ppt_x</p:attrName>
                                        </p:attrNameLst>
                                      </p:cBhvr>
                                      <p:tavLst>
                                        <p:tav tm="0">
                                          <p:val>
                                            <p:strVal val="#ppt_x"/>
                                          </p:val>
                                        </p:tav>
                                        <p:tav tm="100000">
                                          <p:val>
                                            <p:strVal val="#ppt_x"/>
                                          </p:val>
                                        </p:tav>
                                      </p:tavLst>
                                    </p:anim>
                                    <p:anim calcmode="lin" valueType="num">
                                      <p:cBhvr additive="base">
                                        <p:cTn id="35" dur="2000" fill="hold"/>
                                        <p:tgtEl>
                                          <p:spTgt spid="6">
                                            <p:txEl>
                                              <p:pRg st="0" end="0"/>
                                            </p:txEl>
                                          </p:spTgt>
                                        </p:tgtEl>
                                        <p:attrNameLst>
                                          <p:attrName>ppt_y</p:attrName>
                                        </p:attrNameLst>
                                      </p:cBhvr>
                                      <p:tavLst>
                                        <p:tav tm="0">
                                          <p:val>
                                            <p:strVal val="1+#ppt_h/2"/>
                                          </p:val>
                                        </p:tav>
                                        <p:tav tm="100000">
                                          <p:val>
                                            <p:strVal val="#ppt_y"/>
                                          </p:val>
                                        </p:tav>
                                      </p:tavLst>
                                    </p:anim>
                                  </p:childTnLst>
                                </p:cTn>
                              </p:par>
                            </p:childTnLst>
                          </p:cTn>
                        </p:par>
                        <p:par>
                          <p:cTn id="36" fill="hold">
                            <p:stCondLst>
                              <p:cond delay="9500"/>
                            </p:stCondLst>
                            <p:childTnLst>
                              <p:par>
                                <p:cTn id="37" presetID="22" presetClass="entr" presetSubtype="4" fill="hold" grpId="0" nodeType="afterEffect">
                                  <p:stCondLst>
                                    <p:cond delay="0"/>
                                  </p:stCondLst>
                                  <p:childTnLst>
                                    <p:set>
                                      <p:cBhvr>
                                        <p:cTn id="38" dur="1" fill="hold">
                                          <p:stCondLst>
                                            <p:cond delay="0"/>
                                          </p:stCondLst>
                                        </p:cTn>
                                        <p:tgtEl>
                                          <p:spTgt spid="13"/>
                                        </p:tgtEl>
                                        <p:attrNameLst>
                                          <p:attrName>style.visibility</p:attrName>
                                        </p:attrNameLst>
                                      </p:cBhvr>
                                      <p:to>
                                        <p:strVal val="visible"/>
                                      </p:to>
                                    </p:set>
                                    <p:animEffect transition="in" filter="wipe(down)">
                                      <p:cBhvr>
                                        <p:cTn id="39" dur="500"/>
                                        <p:tgtEl>
                                          <p:spTgt spid="13"/>
                                        </p:tgtEl>
                                      </p:cBhvr>
                                    </p:animEffect>
                                  </p:childTnLst>
                                </p:cTn>
                              </p:par>
                            </p:childTnLst>
                          </p:cTn>
                        </p:par>
                        <p:par>
                          <p:cTn id="40" fill="hold">
                            <p:stCondLst>
                              <p:cond delay="10000"/>
                            </p:stCondLst>
                            <p:childTnLst>
                              <p:par>
                                <p:cTn id="41" presetID="22" presetClass="entr" presetSubtype="4" fill="hold" grpId="0" nodeType="afterEffect">
                                  <p:stCondLst>
                                    <p:cond delay="0"/>
                                  </p:stCondLst>
                                  <p:childTnLst>
                                    <p:set>
                                      <p:cBhvr>
                                        <p:cTn id="42" dur="1" fill="hold">
                                          <p:stCondLst>
                                            <p:cond delay="0"/>
                                          </p:stCondLst>
                                        </p:cTn>
                                        <p:tgtEl>
                                          <p:spTgt spid="14"/>
                                        </p:tgtEl>
                                        <p:attrNameLst>
                                          <p:attrName>style.visibility</p:attrName>
                                        </p:attrNameLst>
                                      </p:cBhvr>
                                      <p:to>
                                        <p:strVal val="visible"/>
                                      </p:to>
                                    </p:set>
                                    <p:animEffect transition="in" filter="wipe(down)">
                                      <p:cBhvr>
                                        <p:cTn id="43" dur="500"/>
                                        <p:tgtEl>
                                          <p:spTgt spid="1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build="p" animBg="1"/>
      <p:bldP spid="6" grpId="0" build="p" animBg="1"/>
      <p:bldP spid="10" grpId="0" animBg="1"/>
      <p:bldP spid="11" grpId="0" animBg="1"/>
      <p:bldP spid="12" grpId="0" animBg="1"/>
      <p:bldP spid="13" grpId="0" animBg="1"/>
      <p:bldP spid="14" grpId="0" animBg="1"/>
    </p:bld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Viajes">
  <a:themeElements>
    <a:clrScheme name="Viajes">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Viajes">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Viajes">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extraClrSchemeLst/>
</a:theme>
</file>

<file path=ppt/theme/theme2.xml><?xml version="1.0" encoding="utf-8"?>
<a:theme xmlns:a="http://schemas.openxmlformats.org/drawingml/2006/main" name="Tema d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895</TotalTime>
  <Words>249</Words>
  <Application>Microsoft Office PowerPoint</Application>
  <PresentationFormat>Presentación en pantalla (4:3)</PresentationFormat>
  <Paragraphs>15</Paragraphs>
  <Slides>5</Slides>
  <Notes>4</Notes>
  <HiddenSlides>0</HiddenSlides>
  <MMClips>0</MMClips>
  <ScaleCrop>false</ScaleCrop>
  <HeadingPairs>
    <vt:vector size="4" baseType="variant">
      <vt:variant>
        <vt:lpstr>Tema</vt:lpstr>
      </vt:variant>
      <vt:variant>
        <vt:i4>1</vt:i4>
      </vt:variant>
      <vt:variant>
        <vt:lpstr>Títulos de diapositiva</vt:lpstr>
      </vt:variant>
      <vt:variant>
        <vt:i4>5</vt:i4>
      </vt:variant>
    </vt:vector>
  </HeadingPairs>
  <TitlesOfParts>
    <vt:vector size="6" baseType="lpstr">
      <vt:lpstr>Viajes</vt:lpstr>
      <vt:lpstr>Registro contable</vt:lpstr>
      <vt:lpstr>Diapositiva 2</vt:lpstr>
      <vt:lpstr>Diapositiva 3</vt:lpstr>
      <vt:lpstr>Diapositiva 4</vt:lpstr>
      <vt:lpstr>Diapositiva 5</vt:lpstr>
    </vt:vector>
  </TitlesOfParts>
  <Company>Pontificia Universidad Javeriana</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Registro contable</dc:title>
  <dc:creator>hbermude</dc:creator>
  <cp:lastModifiedBy>hbermude</cp:lastModifiedBy>
  <cp:revision>201</cp:revision>
  <dcterms:created xsi:type="dcterms:W3CDTF">2010-02-05T13:43:46Z</dcterms:created>
  <dcterms:modified xsi:type="dcterms:W3CDTF">2010-07-26T20:41:02Z</dcterms:modified>
</cp:coreProperties>
</file>