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1" autoAdjust="0"/>
    <p:restoredTop sz="86326" autoAdjust="0"/>
  </p:normalViewPr>
  <p:slideViewPr>
    <p:cSldViewPr>
      <p:cViewPr>
        <p:scale>
          <a:sx n="77" d="100"/>
          <a:sy n="77" d="100"/>
        </p:scale>
        <p:origin x="-1459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23/05/2015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23/05/2015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23/05/2015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23/05/2015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23/05/2015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23/05/2015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23/05/2015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23/05/2015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23/05/2015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23/05/2015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23/05/2015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23/05/2015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23/05/2015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240, </a:t>
            </a:r>
            <a:r>
              <a:rPr lang="es-CO" dirty="0" smtClean="0"/>
              <a:t>mayo </a:t>
            </a:r>
            <a:r>
              <a:rPr lang="es-CO" dirty="0" smtClean="0"/>
              <a:t>25 de </a:t>
            </a:r>
            <a:r>
              <a:rPr lang="es-CO" dirty="0" smtClean="0"/>
              <a:t>2015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Circularon </a:t>
            </a:r>
            <a:r>
              <a:rPr lang="pt-BR" sz="1800" dirty="0"/>
              <a:t>Novitas 486 - Contrapartida 1308 a </a:t>
            </a:r>
            <a:r>
              <a:rPr lang="pt-BR" sz="1800" dirty="0" smtClean="0"/>
              <a:t>1316.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/>
              <a:t>, Cesar Evelio Anzola </a:t>
            </a:r>
            <a:r>
              <a:rPr lang="es-CO" sz="1800" dirty="0" smtClean="0"/>
              <a:t>Aguilar, Ricardo </a:t>
            </a:r>
            <a:r>
              <a:rPr lang="es-CO" sz="1800" dirty="0"/>
              <a:t>Cesar Rayo Montaña y Lucero Téllez </a:t>
            </a:r>
            <a:r>
              <a:rPr lang="es-CO" sz="1800" dirty="0" smtClean="0"/>
              <a:t>Hernández expusieron </a:t>
            </a:r>
            <a:r>
              <a:rPr lang="es-CO" sz="1800" dirty="0"/>
              <a:t>el tema Impuesto a las Ventas - Determinación de saldos susceptibles en devolución 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miembros del Grupo de Estudios en Contabilidad Internacional (</a:t>
            </a:r>
            <a:r>
              <a:rPr lang="es-CO" sz="1800" dirty="0" smtClean="0"/>
              <a:t>GECI)continuaron estudiando el tema </a:t>
            </a:r>
            <a:r>
              <a:rPr lang="en-US" sz="1800" dirty="0"/>
              <a:t>I</a:t>
            </a:r>
            <a:r>
              <a:rPr lang="en-US" sz="1800" dirty="0" smtClean="0"/>
              <a:t>mpairment and noncurrent assets held for sale.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Nuevamente se invitó a participar en </a:t>
            </a:r>
            <a:r>
              <a:rPr lang="es-CO" sz="1800" dirty="0"/>
              <a:t>el programa Familias Anfitrionas </a:t>
            </a:r>
            <a:r>
              <a:rPr lang="es-CO" sz="1800" dirty="0" smtClean="0"/>
              <a:t>Javerianas.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767398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Circuló el Boletín informativo No. 28 de la Vicerrectoría de </a:t>
            </a:r>
            <a:r>
              <a:rPr lang="es-CO" sz="1800" dirty="0" smtClean="0"/>
              <a:t>Investigación.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Sobre la base de los excedentes obtenidos por educación continua en el 2014, se adicionó el presupuesto de la Facultad en el rubro de inversiones.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118950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Decano de Facultad  estará fuera del país participando en la </a:t>
            </a:r>
            <a:r>
              <a:rPr lang="es-CO" sz="1800" dirty="0" err="1"/>
              <a:t>Annual</a:t>
            </a:r>
            <a:r>
              <a:rPr lang="es-CO" sz="1800" dirty="0"/>
              <a:t> </a:t>
            </a:r>
            <a:r>
              <a:rPr lang="es-CO" sz="1800" dirty="0" err="1"/>
              <a:t>Conference</a:t>
            </a:r>
            <a:r>
              <a:rPr lang="es-CO" sz="1800" dirty="0"/>
              <a:t> &amp; Expo 2015 de la NAFSA en Boston Estados </a:t>
            </a:r>
            <a:r>
              <a:rPr lang="es-CO" sz="1800" dirty="0" smtClean="0"/>
              <a:t>Unidos.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convocó a los profesores para comentar el proyecto </a:t>
            </a:r>
            <a:r>
              <a:rPr lang="es-CO" sz="1800" dirty="0"/>
              <a:t>de resolución Por la cual se definen las características específicas de calidad de los programas de pregrado en Contaduría </a:t>
            </a:r>
            <a:r>
              <a:rPr lang="es-CO" sz="1800" dirty="0" smtClean="0"/>
              <a:t>Pública.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863073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6005</TotalTime>
  <Words>189</Words>
  <Application>Microsoft Office PowerPoint</Application>
  <PresentationFormat>On-screen Show (4:3)</PresentationFormat>
  <Paragraphs>19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1683</cp:revision>
  <dcterms:created xsi:type="dcterms:W3CDTF">2010-02-05T13:43:46Z</dcterms:created>
  <dcterms:modified xsi:type="dcterms:W3CDTF">2015-05-23T21:14:40Z</dcterms:modified>
</cp:coreProperties>
</file>