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1" autoAdjust="0"/>
    <p:restoredTop sz="86326" autoAdjust="0"/>
  </p:normalViewPr>
  <p:slideViewPr>
    <p:cSldViewPr>
      <p:cViewPr>
        <p:scale>
          <a:sx n="77" d="100"/>
          <a:sy n="77" d="100"/>
        </p:scale>
        <p:origin x="-1459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8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29/05/2015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29/05/2015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29/05/2015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29/05/2015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29/05/2015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29/05/2015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29/05/2015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29/05/2015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29/05/2015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29/05/2015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29/05/2015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29/05/2015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29/05/2015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241, junio 1 de </a:t>
            </a:r>
            <a:r>
              <a:rPr lang="es-CO" dirty="0" smtClean="0"/>
              <a:t>2015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Circularon </a:t>
            </a:r>
            <a:r>
              <a:rPr lang="pt-BR" sz="1800" dirty="0"/>
              <a:t>Novitas 487 - Contrapartida 1317 a </a:t>
            </a:r>
            <a:r>
              <a:rPr lang="pt-BR" sz="1800" dirty="0" smtClean="0"/>
              <a:t>1327.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Centro Pastoral San Francisco Javier invitó </a:t>
            </a:r>
            <a:r>
              <a:rPr lang="es-CO" sz="1800" dirty="0"/>
              <a:t>a participar en Ejercicios Espirituales de 32 </a:t>
            </a:r>
            <a:r>
              <a:rPr lang="es-CO" sz="1800" dirty="0" smtClean="0"/>
              <a:t>días.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para el Aprendizaje, la Enseñanza y la Evaluación </a:t>
            </a:r>
            <a:r>
              <a:rPr lang="es-CO" sz="1800" dirty="0" smtClean="0"/>
              <a:t>CAE+E invitó a </a:t>
            </a:r>
            <a:r>
              <a:rPr lang="es-CO" sz="1800" dirty="0"/>
              <a:t>la conferencia de Ken </a:t>
            </a:r>
            <a:r>
              <a:rPr lang="es-CO" sz="1800" dirty="0" err="1" smtClean="0"/>
              <a:t>Bain</a:t>
            </a:r>
            <a:r>
              <a:rPr lang="es-CO" sz="1800" dirty="0" smtClean="0"/>
              <a:t>, Lo que hacen los mejores profesores universitarios.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</a:t>
            </a:r>
            <a:r>
              <a:rPr lang="es-CO" sz="1800" dirty="0" smtClean="0"/>
              <a:t>miembros </a:t>
            </a:r>
            <a:r>
              <a:rPr lang="es-CO" sz="1800" dirty="0"/>
              <a:t>del Grupo de Estudios en Aseguramiento de Información (GEAI) </a:t>
            </a:r>
            <a:r>
              <a:rPr lang="es-CO" sz="1800" dirty="0"/>
              <a:t>estudiaron las Normas Internacionales de Auditoria 320, 330 y </a:t>
            </a:r>
            <a:r>
              <a:rPr lang="es-CO" sz="1800" dirty="0" smtClean="0"/>
              <a:t>402.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580656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Como parte del proceso </a:t>
            </a:r>
            <a:r>
              <a:rPr lang="es-CO" sz="1800" dirty="0"/>
              <a:t>de construcción de un Marco Estratégico FCEA </a:t>
            </a:r>
            <a:r>
              <a:rPr lang="es-CO" sz="1800" dirty="0" smtClean="0"/>
              <a:t> se solicitó contestar la </a:t>
            </a:r>
            <a:r>
              <a:rPr lang="es-CO" sz="1800" dirty="0"/>
              <a:t>Encuesta de </a:t>
            </a:r>
            <a:r>
              <a:rPr lang="es-CO" sz="1800" dirty="0" smtClean="0"/>
              <a:t>Diagnóstico.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Las autoridades de la Universidad </a:t>
            </a:r>
            <a:r>
              <a:rPr lang="es-CO" sz="1800" dirty="0"/>
              <a:t>pidieron participar en el Sondeo </a:t>
            </a:r>
            <a:r>
              <a:rPr lang="es-CO" sz="1800" dirty="0" smtClean="0"/>
              <a:t>para ayudar a diseñar la Planeación Universitaria.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7535266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</a:t>
            </a:r>
            <a:r>
              <a:rPr lang="es-CO" sz="1800" dirty="0" smtClean="0"/>
              <a:t>divulgó información </a:t>
            </a:r>
            <a:r>
              <a:rPr lang="es-CO" sz="1800" dirty="0"/>
              <a:t>pertinente y básica frente al manejo de la póliza de accidentes y la ARL para estudiantes en </a:t>
            </a:r>
            <a:r>
              <a:rPr lang="es-CO" sz="1800" dirty="0" smtClean="0"/>
              <a:t>práctica.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miembros del Grupo de Estudios en Contabilidad Financiera Internacional (GECFI) estudiaron la NIIF15 con el tutorial de IASPLUS hasta finalizar el módulo 3 “</a:t>
            </a:r>
            <a:r>
              <a:rPr lang="es-CO" sz="1800" dirty="0" err="1"/>
              <a:t>Allocate</a:t>
            </a:r>
            <a:r>
              <a:rPr lang="es-CO" sz="1800" dirty="0"/>
              <a:t> </a:t>
            </a:r>
            <a:r>
              <a:rPr lang="es-CO" sz="1800" dirty="0" err="1"/>
              <a:t>the</a:t>
            </a:r>
            <a:r>
              <a:rPr lang="es-CO" sz="1800" dirty="0"/>
              <a:t> </a:t>
            </a:r>
            <a:r>
              <a:rPr lang="es-CO" sz="1800" dirty="0" err="1"/>
              <a:t>transactions</a:t>
            </a:r>
            <a:r>
              <a:rPr lang="es-CO" sz="1800" dirty="0"/>
              <a:t> Price to performance </a:t>
            </a:r>
            <a:r>
              <a:rPr lang="es-CO" sz="1800" dirty="0" err="1"/>
              <a:t>obligation</a:t>
            </a:r>
            <a:r>
              <a:rPr lang="es-CO" sz="1800" dirty="0" smtClean="0"/>
              <a:t>”.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6863106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miembros del Centro de Estudios en Derecho Contable (CEDC) estudiaron la Sección 09 Estados Financieros Consolidados y </a:t>
            </a:r>
            <a:r>
              <a:rPr lang="es-CO" sz="1800" dirty="0" smtClean="0"/>
              <a:t>Separados.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</a:t>
            </a:r>
            <a:r>
              <a:rPr lang="es-CO" sz="1800" dirty="0"/>
              <a:t>encuentran abiertas las solicitudes </a:t>
            </a:r>
            <a:r>
              <a:rPr lang="es-CO" sz="1800" dirty="0" smtClean="0"/>
              <a:t>para el Auxilio </a:t>
            </a:r>
            <a:r>
              <a:rPr lang="es-CO" sz="1800" dirty="0"/>
              <a:t>educativo para estudios de pregrado en la sede central de la Pontificia Universidad Javeriana de los hijos de profesores de planta o de empleados administrativos, con dedicación de tiempo completo  para los </a:t>
            </a:r>
            <a:r>
              <a:rPr lang="es-CO" sz="1800" dirty="0" smtClean="0"/>
              <a:t>estudiantes </a:t>
            </a:r>
            <a:r>
              <a:rPr lang="es-CO" sz="1800" dirty="0" err="1" smtClean="0"/>
              <a:t>neojaverianos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172811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6030</TotalTime>
  <Words>258</Words>
  <Application>Microsoft Office PowerPoint</Application>
  <PresentationFormat>On-screen Show (4:3)</PresentationFormat>
  <Paragraphs>23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1697</cp:revision>
  <dcterms:created xsi:type="dcterms:W3CDTF">2010-02-05T13:43:46Z</dcterms:created>
  <dcterms:modified xsi:type="dcterms:W3CDTF">2015-05-29T19:29:59Z</dcterms:modified>
</cp:coreProperties>
</file>