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1" autoAdjust="0"/>
    <p:restoredTop sz="86326" autoAdjust="0"/>
  </p:normalViewPr>
  <p:slideViewPr>
    <p:cSldViewPr>
      <p:cViewPr>
        <p:scale>
          <a:sx n="77" d="100"/>
          <a:sy n="77" d="100"/>
        </p:scale>
        <p:origin x="-1459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05/06/2015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05/06/2015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05/06/2015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05/06/2015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05/06/2015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05/06/2015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05/06/2015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05/06/2015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05/06/2015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05/06/2015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05/06/2015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05/06/2015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05/06/2015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242, </a:t>
            </a:r>
            <a:r>
              <a:rPr lang="es-CO" dirty="0" smtClean="0"/>
              <a:t>junio </a:t>
            </a:r>
            <a:r>
              <a:rPr lang="es-CO" dirty="0" smtClean="0"/>
              <a:t>8 </a:t>
            </a:r>
            <a:r>
              <a:rPr lang="es-CO" dirty="0" smtClean="0"/>
              <a:t>de 2015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Circularon </a:t>
            </a:r>
            <a:r>
              <a:rPr lang="pt-BR" sz="1800" dirty="0"/>
              <a:t>Novitas 488 - Contrapartida 1328 a </a:t>
            </a:r>
            <a:r>
              <a:rPr lang="pt-BR" sz="1800" dirty="0" smtClean="0"/>
              <a:t>1335.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abrió las inscripciones </a:t>
            </a:r>
            <a:r>
              <a:rPr lang="es-CO" sz="1800" dirty="0"/>
              <a:t>para obtener el Auxilio educativo para estudios de pregrado en la sede central de la Pontificia Universidad Javeriana de los hijos de profesores de planta o de empleados administrativos, con dedicación de tiempo </a:t>
            </a:r>
            <a:r>
              <a:rPr lang="es-CO" sz="1800" dirty="0" smtClean="0"/>
              <a:t>completo.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Con ocasión de las fiestas del Sagrado Corazón de Jesús y la de los Santos Apóstoles Pedro y Pablo, la Universidad concedió a sus funcionarios un día libre.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marco </a:t>
            </a:r>
            <a:r>
              <a:rPr lang="es-CO" sz="1800" dirty="0"/>
              <a:t>del programa </a:t>
            </a:r>
            <a:r>
              <a:rPr lang="es-CO" sz="1800" dirty="0" err="1"/>
              <a:t>Cardoner</a:t>
            </a:r>
            <a:r>
              <a:rPr lang="es-CO" sz="1800" dirty="0"/>
              <a:t>, Sentido Javeriano, el Dr. </a:t>
            </a:r>
            <a:r>
              <a:rPr lang="es-CO" sz="1800" dirty="0" err="1" smtClean="0"/>
              <a:t>Issam</a:t>
            </a:r>
            <a:r>
              <a:rPr lang="es-CO" sz="1800" dirty="0" smtClean="0"/>
              <a:t> </a:t>
            </a:r>
            <a:r>
              <a:rPr lang="es-CO" sz="1800" dirty="0" err="1" smtClean="0"/>
              <a:t>Abousleiman</a:t>
            </a:r>
            <a:r>
              <a:rPr lang="es-CO" sz="1800" dirty="0" smtClean="0"/>
              <a:t>, </a:t>
            </a:r>
            <a:r>
              <a:rPr lang="es-CO" sz="1800" dirty="0"/>
              <a:t>Gerente del Banco Mundial para Colombia y América Latina y el Caribe, </a:t>
            </a:r>
            <a:r>
              <a:rPr lang="es-CO" sz="1800" dirty="0" smtClean="0"/>
              <a:t>disertó  </a:t>
            </a:r>
            <a:r>
              <a:rPr lang="es-CO" sz="1800" dirty="0"/>
              <a:t>sobre la Economía global e impacto en las economías </a:t>
            </a:r>
            <a:r>
              <a:rPr lang="es-CO" sz="1800" dirty="0" smtClean="0"/>
              <a:t>locales.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896538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Circuló la tercera edición del Boletín de la Vicerrectoría </a:t>
            </a:r>
            <a:r>
              <a:rPr lang="es-CO" sz="1800" dirty="0" smtClean="0"/>
              <a:t>Académica.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de planta están preparando la nueva edición de Vademécum.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086366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divulgó </a:t>
            </a:r>
            <a:r>
              <a:rPr lang="es-CO" sz="1800" dirty="0"/>
              <a:t>la agenda </a:t>
            </a:r>
            <a:r>
              <a:rPr lang="es-CO" sz="1800" dirty="0" smtClean="0"/>
              <a:t>del cuarto encuentro presencial "</a:t>
            </a:r>
            <a:r>
              <a:rPr lang="es-CO" sz="1800" dirty="0" err="1" smtClean="0"/>
              <a:t>Cardoner</a:t>
            </a:r>
            <a:r>
              <a:rPr lang="es-CO" sz="1800" dirty="0" smtClean="0"/>
              <a:t>, Sentido Javeriano“.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Avanzan las </a:t>
            </a:r>
            <a:r>
              <a:rPr lang="es-CO" sz="1800" dirty="0"/>
              <a:t>reuniones para tener una Visión de Conjunto de la carrera de Contaduría </a:t>
            </a:r>
            <a:r>
              <a:rPr lang="es-CO" sz="1800" dirty="0" smtClean="0"/>
              <a:t>Pública.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308652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Departamento de Ciencias </a:t>
            </a:r>
            <a:r>
              <a:rPr lang="es-CO" sz="1800" dirty="0"/>
              <a:t>Contables invitó al Seminario Taller Reporte NIIF Bajo XBRL que se realizará el próximo 18 de </a:t>
            </a:r>
            <a:r>
              <a:rPr lang="es-CO" sz="1800" dirty="0" smtClean="0"/>
              <a:t>Junio.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</a:t>
            </a:r>
            <a:r>
              <a:rPr lang="es-CO" sz="1800" dirty="0"/>
              <a:t>recordó que el 16 de junio es la fecha límite interna para las propuestas para solicitar Jóvenes Investigadores. 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5347138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Dirección de Gestión Humana invitó </a:t>
            </a:r>
            <a:r>
              <a:rPr lang="es-CO" sz="1800" dirty="0"/>
              <a:t>a participar en el Programa Habilidades Gustos y </a:t>
            </a:r>
            <a:r>
              <a:rPr lang="es-CO" sz="1800" dirty="0" smtClean="0"/>
              <a:t>Aficiones.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Circuló la Gacetilla de novedades de </a:t>
            </a:r>
            <a:r>
              <a:rPr lang="es-CO" sz="1800" dirty="0" smtClean="0"/>
              <a:t>junio de la </a:t>
            </a:r>
            <a:r>
              <a:rPr lang="es-CO" sz="1800" dirty="0"/>
              <a:t>Editorial Pontificia Universidad </a:t>
            </a:r>
            <a:r>
              <a:rPr lang="es-CO" sz="1800" dirty="0" smtClean="0"/>
              <a:t>Javeriana.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2400007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6055</TotalTime>
  <Words>267</Words>
  <Application>Microsoft Office PowerPoint</Application>
  <PresentationFormat>On-screen Show (4:3)</PresentationFormat>
  <Paragraphs>27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</cp:lastModifiedBy>
  <cp:revision>1713</cp:revision>
  <dcterms:created xsi:type="dcterms:W3CDTF">2010-02-05T13:43:46Z</dcterms:created>
  <dcterms:modified xsi:type="dcterms:W3CDTF">2015-06-06T00:01:47Z</dcterms:modified>
</cp:coreProperties>
</file>