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26" autoAdjust="0"/>
  </p:normalViewPr>
  <p:slideViewPr>
    <p:cSldViewPr>
      <p:cViewPr>
        <p:scale>
          <a:sx n="77" d="100"/>
          <a:sy n="77" d="100"/>
        </p:scale>
        <p:origin x="-147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12/06/2015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12/06/2015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12/06/2015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12/06/2015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12/06/2015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12/06/2015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12/06/2015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12/06/2015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12/06/2015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12/06/2015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243, </a:t>
            </a:r>
            <a:r>
              <a:rPr lang="es-CO" dirty="0" smtClean="0"/>
              <a:t>junio </a:t>
            </a:r>
            <a:r>
              <a:rPr lang="es-CO" dirty="0" smtClean="0"/>
              <a:t>15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489 - Contrapartida 1336 a </a:t>
            </a:r>
            <a:r>
              <a:rPr lang="pt-BR" sz="1800" dirty="0" smtClean="0"/>
              <a:t>1343.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recordó que está corriendo el término </a:t>
            </a:r>
            <a:r>
              <a:rPr lang="es-CO" sz="1800" dirty="0"/>
              <a:t>para contestar el sondeo para recoger las opiniones de la Comunidad Educativa sobre algunos aspectos de la planeación y los temas que debiéramos considerar en el futuro de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Secretaría General </a:t>
            </a:r>
            <a:r>
              <a:rPr lang="es-CO" sz="1800" dirty="0"/>
              <a:t>remitió la síntesis de los resultados del ranking QS </a:t>
            </a:r>
            <a:r>
              <a:rPr lang="es-CO" sz="1800" dirty="0" smtClean="0"/>
              <a:t>Latinoamérica.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</a:t>
            </a:r>
            <a:r>
              <a:rPr lang="es-CO" sz="1800" dirty="0"/>
              <a:t>partir del mes de junio iniciamos la segunda etapa del proyecto Cultura de Servicio, la cual estará enfocada en la identificación y unificación de los valores claves de nuestra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Servicios </a:t>
            </a:r>
            <a:r>
              <a:rPr lang="es-CO" sz="1800" dirty="0"/>
              <a:t>Universitarios lanzó el </a:t>
            </a:r>
            <a:r>
              <a:rPr lang="es-CO" sz="1800" dirty="0" smtClean="0"/>
              <a:t>proyecto </a:t>
            </a:r>
            <a:r>
              <a:rPr lang="es-CO" sz="1800" dirty="0"/>
              <a:t>"Tu Impresión </a:t>
            </a:r>
            <a:r>
              <a:rPr lang="es-CO" sz="1800" dirty="0" smtClean="0"/>
              <a:t>Inteligente“.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recibió la invitación al Foro de la Cátedra </a:t>
            </a:r>
            <a:r>
              <a:rPr lang="es-CO" sz="1800" dirty="0"/>
              <a:t>Bancolombia "Financiación de Infraestructura como motor del crecimiento de la economía del </a:t>
            </a:r>
            <a:r>
              <a:rPr lang="es-CO" sz="1800" dirty="0" smtClean="0"/>
              <a:t>país“.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2642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Pastoral San Francisco </a:t>
            </a:r>
            <a:r>
              <a:rPr lang="es-CO" sz="1800" dirty="0"/>
              <a:t>Javier </a:t>
            </a:r>
            <a:r>
              <a:rPr lang="es-CO" sz="1800" dirty="0" smtClean="0"/>
              <a:t>invitó a participar en Ejercicios </a:t>
            </a:r>
            <a:r>
              <a:rPr lang="es-CO" sz="1800" dirty="0"/>
              <a:t>Espirituales de 8 </a:t>
            </a:r>
            <a:r>
              <a:rPr lang="es-CO" sz="1800" dirty="0" smtClean="0"/>
              <a:t>días.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envió información preliminar sobre los valores para ambientar la determinación que desea efectuar nuestra 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51557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6071</TotalTime>
  <Words>182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1723</cp:revision>
  <dcterms:created xsi:type="dcterms:W3CDTF">2010-02-05T13:43:46Z</dcterms:created>
  <dcterms:modified xsi:type="dcterms:W3CDTF">2015-06-12T20:33:21Z</dcterms:modified>
</cp:coreProperties>
</file>