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326" autoAdjust="0"/>
  </p:normalViewPr>
  <p:slideViewPr>
    <p:cSldViewPr>
      <p:cViewPr>
        <p:scale>
          <a:sx n="77" d="100"/>
          <a:sy n="77" d="100"/>
        </p:scale>
        <p:origin x="-145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19/06/2015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19/06/2015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19/06/2015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19/06/2015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19/06/2015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19/06/2015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19/06/2015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19/06/2015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19/06/2015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19/06/2015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19/06/2015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19/06/2015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19/06/2015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244, </a:t>
            </a:r>
            <a:r>
              <a:rPr lang="es-CO" dirty="0" smtClean="0"/>
              <a:t>junio </a:t>
            </a:r>
            <a:r>
              <a:rPr lang="es-CO" dirty="0" smtClean="0"/>
              <a:t>22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490 - Contrapartida 1344 a 1352 - Registro Contable </a:t>
            </a:r>
            <a:r>
              <a:rPr lang="es-CO" sz="1800" dirty="0" smtClean="0"/>
              <a:t>243.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, los asistentes </a:t>
            </a:r>
            <a:r>
              <a:rPr lang="es-CO" sz="1800" dirty="0"/>
              <a:t>debatirán sobre las Modificaciones de las NIIF para </a:t>
            </a:r>
            <a:r>
              <a:rPr lang="es-CO" sz="1800" dirty="0" smtClean="0"/>
              <a:t>PYMES.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</a:t>
            </a:r>
            <a:r>
              <a:rPr lang="es-CO" sz="1800" dirty="0" smtClean="0"/>
              <a:t>Departamento </a:t>
            </a:r>
            <a:r>
              <a:rPr lang="es-CO" sz="1800" dirty="0"/>
              <a:t>de Ciencias Contables  de la Pontificia Universidad Javeriana </a:t>
            </a:r>
            <a:r>
              <a:rPr lang="es-CO" sz="1800" dirty="0" smtClean="0"/>
              <a:t>invitó </a:t>
            </a:r>
            <a:r>
              <a:rPr lang="es-CO" sz="1800" dirty="0"/>
              <a:t>al Seminario Práctico Declaraciones de Renta Personas Naturales – Categoría Empleados y Trabajadores por Cuenta </a:t>
            </a:r>
            <a:r>
              <a:rPr lang="es-CO" sz="1800" dirty="0" smtClean="0"/>
              <a:t>Propia.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</a:t>
            </a:r>
            <a:r>
              <a:rPr lang="es-CO" sz="1800" dirty="0" smtClean="0"/>
              <a:t>Departamento </a:t>
            </a:r>
            <a:r>
              <a:rPr lang="es-CO" sz="1800" dirty="0"/>
              <a:t>de Ciencias Contables  de la Pontificia Universidad Javeriana </a:t>
            </a:r>
            <a:r>
              <a:rPr lang="es-CO" sz="1800" dirty="0" smtClean="0"/>
              <a:t>invit</a:t>
            </a:r>
            <a:r>
              <a:rPr lang="es-CO" sz="1800" dirty="0"/>
              <a:t>ó</a:t>
            </a:r>
            <a:r>
              <a:rPr lang="es-CO" sz="1800" dirty="0" smtClean="0"/>
              <a:t> </a:t>
            </a:r>
            <a:r>
              <a:rPr lang="es-CO" sz="1800" dirty="0"/>
              <a:t>al Seminario Taller Reporte NIIF Bajo </a:t>
            </a:r>
            <a:r>
              <a:rPr lang="es-CO" sz="1800" dirty="0" smtClean="0"/>
              <a:t>XBRL.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8218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estudiaron las ISA 450, 500 y 501.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proyecto de definición de los valores de la Facultad envió información complementaria.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72542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6084</TotalTime>
  <Words>130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1731</cp:revision>
  <dcterms:created xsi:type="dcterms:W3CDTF">2010-02-05T13:43:46Z</dcterms:created>
  <dcterms:modified xsi:type="dcterms:W3CDTF">2015-06-19T21:48:06Z</dcterms:modified>
</cp:coreProperties>
</file>