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445" autoAdjust="0"/>
  </p:normalViewPr>
  <p:slideViewPr>
    <p:cSldViewPr>
      <p:cViewPr>
        <p:scale>
          <a:sx n="77" d="100"/>
          <a:sy n="77" d="100"/>
        </p:scale>
        <p:origin x="-749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28/06/2015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28/06/2015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28/06/2015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28/06/2015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28/06/2015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28/06/2015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28/06/2015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28/06/2015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28/06/2015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28/06/2015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28/06/2015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28/06/2015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28/06/2015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245, junio 29 de 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491 - Contrapartida 1353 a 1366 - Registro Contable </a:t>
            </a:r>
            <a:r>
              <a:rPr lang="es-CO" sz="1800" dirty="0" smtClean="0"/>
              <a:t>244.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reunieron en plenaria los profesores de planta del Departamento de Ciencias Contables.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999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Camilo Calderón Pinto expuso el tem</a:t>
            </a:r>
            <a:r>
              <a:rPr lang="es-CO" sz="1800" dirty="0"/>
              <a:t>a </a:t>
            </a:r>
            <a:r>
              <a:rPr lang="es-CO" sz="1800" dirty="0" smtClean="0"/>
              <a:t>Valoración </a:t>
            </a:r>
            <a:r>
              <a:rPr lang="es-CO" sz="1800" dirty="0"/>
              <a:t>Impuesto </a:t>
            </a:r>
            <a:r>
              <a:rPr lang="es-CO" sz="1800" dirty="0" smtClean="0"/>
              <a:t>Diferido.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Continúan los trabajos en torno al currículo.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221640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el Boletín </a:t>
            </a:r>
            <a:r>
              <a:rPr lang="es-CO" sz="1800" dirty="0"/>
              <a:t>informativo No. 29 de la Vicerrectoría de </a:t>
            </a:r>
            <a:r>
              <a:rPr lang="es-CO" sz="1800" dirty="0" smtClean="0"/>
              <a:t>Investigación.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Está disponible la versión electrónica del número 39, volumen 15 (2014) de la revista Cuadernos de Contabilidad.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556070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Dirección de Tecnologías de la Información anuncio la migración hacia la </a:t>
            </a:r>
            <a:r>
              <a:rPr lang="es-CO" sz="1800" dirty="0"/>
              <a:t>Solución institucional de Office </a:t>
            </a:r>
            <a:r>
              <a:rPr lang="es-CO" sz="1800" dirty="0" smtClean="0"/>
              <a:t>365.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 Investigación, con el apoyo del Archivo Histórico Javeriano Juan Manuel Pacheco S.J. </a:t>
            </a:r>
            <a:r>
              <a:rPr lang="es-CO" sz="1800" dirty="0" smtClean="0"/>
              <a:t>invitó </a:t>
            </a:r>
            <a:r>
              <a:rPr lang="es-CO" sz="1800" dirty="0"/>
              <a:t>a los profesores de planta a presentar propuestas de investigación orientadas a la identificación, valoración y preservación del patrimonio artístico y cultural de la </a:t>
            </a:r>
            <a:r>
              <a:rPr lang="es-CO" sz="1800" dirty="0" smtClean="0"/>
              <a:t>Universidad.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755059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6100</TotalTime>
  <Words>166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1742</cp:revision>
  <dcterms:created xsi:type="dcterms:W3CDTF">2010-02-05T13:43:46Z</dcterms:created>
  <dcterms:modified xsi:type="dcterms:W3CDTF">2015-06-28T16:05:20Z</dcterms:modified>
</cp:coreProperties>
</file>