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3" r:id="rId7"/>
    <p:sldId id="265" r:id="rId8"/>
    <p:sldId id="262" r:id="rId9"/>
    <p:sldId id="264" r:id="rId10"/>
    <p:sldId id="266" r:id="rId1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7" autoAdjust="0"/>
    <p:restoredTop sz="86445" autoAdjust="0"/>
  </p:normalViewPr>
  <p:slideViewPr>
    <p:cSldViewPr>
      <p:cViewPr>
        <p:scale>
          <a:sx n="77" d="100"/>
          <a:sy n="77" d="100"/>
        </p:scale>
        <p:origin x="-749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03/07/2015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03/07/2015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03/07/2015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03/07/2015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03/07/2015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03/07/2015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03/07/2015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03/07/2015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03/07/2015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03/07/2015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03/07/2015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03/07/2015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03/07/2015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246, julio 6 de </a:t>
            </a:r>
            <a:r>
              <a:rPr lang="es-CO" dirty="0" smtClean="0"/>
              <a:t>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unidad de Educación Continua y </a:t>
            </a:r>
            <a:r>
              <a:rPr lang="es-CO" sz="1800" dirty="0" smtClean="0"/>
              <a:t>Consultorías de la Vicerrectoría </a:t>
            </a:r>
            <a:r>
              <a:rPr lang="es-CO" sz="1800" dirty="0"/>
              <a:t>de Extensión y Relaciones Interinstitucionales invitó a </a:t>
            </a:r>
            <a:r>
              <a:rPr lang="es-CO" sz="1800" dirty="0" smtClean="0"/>
              <a:t>conocer su nuevo curso </a:t>
            </a:r>
            <a:r>
              <a:rPr lang="es-CO" sz="1800" dirty="0"/>
              <a:t>para Asesores de Trabajo de </a:t>
            </a:r>
            <a:r>
              <a:rPr lang="es-CO" sz="1800" dirty="0" smtClean="0"/>
              <a:t>Grado.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los </a:t>
            </a:r>
            <a:r>
              <a:rPr lang="es-CO" sz="1800" dirty="0"/>
              <a:t>profesores Natalia Andrea Baracaldo Lozano y Luis Eduardo Daza </a:t>
            </a:r>
            <a:r>
              <a:rPr lang="es-CO" sz="1800" dirty="0" smtClean="0"/>
              <a:t>Giraldo desarrollaron </a:t>
            </a:r>
            <a:r>
              <a:rPr lang="es-CO" sz="1800" dirty="0"/>
              <a:t>el tema El rol del Contador en la Auditoria Forense como mecanismo en la detección de delitos </a:t>
            </a:r>
            <a:r>
              <a:rPr lang="es-CO" sz="1800" dirty="0" smtClean="0"/>
              <a:t>económicos.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075709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492 - Contrapartida 1367 a 1373 - Registro Contable </a:t>
            </a:r>
            <a:r>
              <a:rPr lang="es-CO" sz="1800" dirty="0" smtClean="0"/>
              <a:t>245.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Todos los funcionarios de la Facultad </a:t>
            </a:r>
            <a:r>
              <a:rPr lang="es-CO" sz="1800" dirty="0"/>
              <a:t>fueron invitados a participar con sus aportes e ideas para la construcción y redefinición de los Valores Clave de la </a:t>
            </a:r>
            <a:r>
              <a:rPr lang="es-CO" sz="1800" dirty="0" smtClean="0"/>
              <a:t>FCEA.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29999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pidió a los profesores actualizar su información para completar los datos necesarios para el proceso de re-acreditación.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miembros </a:t>
            </a:r>
            <a:r>
              <a:rPr lang="es-CO" sz="1800" dirty="0"/>
              <a:t>del Centro de Estudios en Derecho Contable (CEDC) estudiaron </a:t>
            </a:r>
            <a:r>
              <a:rPr lang="es-CO" sz="1800" dirty="0" smtClean="0"/>
              <a:t>la Sección </a:t>
            </a:r>
            <a:r>
              <a:rPr lang="es-CO" sz="1800" dirty="0"/>
              <a:t>10: Políticas </a:t>
            </a:r>
            <a:r>
              <a:rPr lang="es-CO" sz="1800" dirty="0" smtClean="0"/>
              <a:t>Contables.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808478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amplió el plazo de postulación de ponencias al XIII Congreso de </a:t>
            </a:r>
            <a:r>
              <a:rPr lang="es-CO" sz="1800" dirty="0" smtClean="0"/>
              <a:t>Investigación.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Directora de Gestión </a:t>
            </a:r>
            <a:r>
              <a:rPr lang="es-CO" sz="1800" dirty="0" smtClean="0"/>
              <a:t>Humana divulgó las reglas que deben observarse respecto de la contratación de profesores de cátedra.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245975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</a:t>
            </a:r>
            <a:r>
              <a:rPr lang="es-CO" sz="1800" dirty="0"/>
              <a:t>planta trabajaron en la Reforma </a:t>
            </a:r>
            <a:r>
              <a:rPr lang="es-CO" sz="1800" dirty="0" smtClean="0"/>
              <a:t>Curricular, específicamente sobre la Justificación </a:t>
            </a:r>
            <a:r>
              <a:rPr lang="es-CO" sz="1800" dirty="0"/>
              <a:t>y </a:t>
            </a:r>
            <a:r>
              <a:rPr lang="es-CO" sz="1800" dirty="0" smtClean="0"/>
              <a:t>Perfiles.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dio apertura al período </a:t>
            </a:r>
            <a:r>
              <a:rPr lang="es-CO" sz="1800" dirty="0"/>
              <a:t>de </a:t>
            </a:r>
            <a:r>
              <a:rPr lang="es-CO" sz="1800" dirty="0" smtClean="0"/>
              <a:t>evaluación del plan </a:t>
            </a:r>
            <a:r>
              <a:rPr lang="es-CO" sz="1800" dirty="0"/>
              <a:t>de </a:t>
            </a:r>
            <a:r>
              <a:rPr lang="es-CO" sz="1800" dirty="0" smtClean="0"/>
              <a:t>trabajo.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529905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planta siguen trabajando en la nueva edición de Vademécum.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invitó al 11º Congreso Nacional de Estudiantes de Contaduría </a:t>
            </a:r>
            <a:r>
              <a:rPr lang="es-CO" sz="1800" dirty="0" smtClean="0"/>
              <a:t>Pública.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06180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invitó al Foro </a:t>
            </a:r>
            <a:r>
              <a:rPr lang="es-CO" sz="1800" dirty="0"/>
              <a:t>Internacional sobre Delitos Financieros y  Auditoría Forense, </a:t>
            </a:r>
            <a:r>
              <a:rPr lang="es-CO" sz="1800" dirty="0" smtClean="0"/>
              <a:t>que </a:t>
            </a:r>
            <a:r>
              <a:rPr lang="es-CO" sz="1800" dirty="0"/>
              <a:t>la Pontificia Universidad Javeriana y ACFCS, </a:t>
            </a:r>
            <a:r>
              <a:rPr lang="es-CO" sz="1800" dirty="0" smtClean="0"/>
              <a:t>llevarán </a:t>
            </a:r>
            <a:r>
              <a:rPr lang="es-CO" sz="1800" dirty="0"/>
              <a:t>a cabo el próximo 17 de septiembre de </a:t>
            </a:r>
            <a:r>
              <a:rPr lang="es-CO" sz="1800" dirty="0" smtClean="0"/>
              <a:t>2015.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día primero de julio, el Padre Rector Jorge Humberto Peláez Piedrahita, S.J., realizó la presentación del modelo propuesto para el nuevo ejercicio de la Planeación Universitaria a los miembros del Consejo Directivo Universitario, Decanos de Facultad, Decanos Académicos, Decanos del Medio Universitario y otros invitados que conversaron acerca de este proceso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00596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está trabajando en un documento que </a:t>
            </a:r>
            <a:r>
              <a:rPr lang="es-CO" sz="1800" dirty="0"/>
              <a:t>describa </a:t>
            </a:r>
            <a:r>
              <a:rPr lang="es-CO" sz="1800" dirty="0" smtClean="0"/>
              <a:t>el proyecto </a:t>
            </a:r>
            <a:r>
              <a:rPr lang="es-CO" sz="1800" dirty="0"/>
              <a:t>de lectura y escritura en Contaduría Pública de la </a:t>
            </a:r>
            <a:r>
              <a:rPr lang="es-CO" sz="1800" dirty="0" smtClean="0"/>
              <a:t>PUJ.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realizó la primera reunión del comité organizador de la VII versión del Foro de Firmas.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632463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miembros </a:t>
            </a:r>
            <a:r>
              <a:rPr lang="es-CO" sz="1800" dirty="0"/>
              <a:t>del Grupo de Estudios en Contabilidad Internacional (GECI) analizaron el tema </a:t>
            </a:r>
            <a:r>
              <a:rPr lang="es-CO" sz="1800" i="1" dirty="0" err="1" smtClean="0"/>
              <a:t>consolidations</a:t>
            </a:r>
            <a:r>
              <a:rPr lang="es-CO" sz="1800" i="1" dirty="0" smtClean="0"/>
              <a:t>, </a:t>
            </a:r>
            <a:r>
              <a:rPr lang="es-CO" sz="1800" i="1" dirty="0" err="1" smtClean="0"/>
              <a:t>joint</a:t>
            </a:r>
            <a:r>
              <a:rPr lang="es-CO" sz="1800" i="1" dirty="0" smtClean="0"/>
              <a:t> </a:t>
            </a:r>
            <a:r>
              <a:rPr lang="es-CO" sz="1800" i="1" dirty="0" err="1" smtClean="0"/>
              <a:t>arrangements</a:t>
            </a:r>
            <a:r>
              <a:rPr lang="es-CO" sz="1800" i="1" dirty="0" smtClean="0"/>
              <a:t>, </a:t>
            </a:r>
            <a:r>
              <a:rPr lang="es-CO" sz="1800" i="1" dirty="0" err="1" smtClean="0"/>
              <a:t>associates</a:t>
            </a:r>
            <a:r>
              <a:rPr lang="es-CO" sz="1800" i="1" dirty="0" smtClean="0"/>
              <a:t>, and </a:t>
            </a:r>
            <a:r>
              <a:rPr lang="es-CO" sz="1800" i="1" dirty="0" err="1" smtClean="0"/>
              <a:t>separate</a:t>
            </a:r>
            <a:r>
              <a:rPr lang="es-CO" sz="1800" i="1" dirty="0" smtClean="0"/>
              <a:t> </a:t>
            </a:r>
            <a:r>
              <a:rPr lang="es-CO" sz="1800" i="1" dirty="0" err="1" smtClean="0"/>
              <a:t>financial</a:t>
            </a:r>
            <a:r>
              <a:rPr lang="es-CO" sz="1800" i="1" dirty="0" smtClean="0"/>
              <a:t> </a:t>
            </a:r>
            <a:r>
              <a:rPr lang="es-CO" sz="1800" i="1" dirty="0" err="1" smtClean="0"/>
              <a:t>statements</a:t>
            </a:r>
            <a:r>
              <a:rPr lang="es-CO" sz="1800" i="1" dirty="0" smtClean="0"/>
              <a:t>.</a:t>
            </a:r>
            <a:endParaRPr lang="es-CO" sz="1800" i="1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Centro </a:t>
            </a:r>
            <a:r>
              <a:rPr lang="es-CO" sz="1800" dirty="0" smtClean="0"/>
              <a:t>Ático, </a:t>
            </a:r>
            <a:r>
              <a:rPr lang="es-CO" sz="1800" dirty="0"/>
              <a:t>entre el 6 y el 17 de j</a:t>
            </a:r>
            <a:r>
              <a:rPr lang="es-CO" sz="1800" dirty="0" smtClean="0"/>
              <a:t>ulio</a:t>
            </a:r>
            <a:r>
              <a:rPr lang="es-CO" sz="1800" dirty="0"/>
              <a:t>, invitó a participar de las capacitaciones que ofrecerá p</a:t>
            </a:r>
            <a:r>
              <a:rPr lang="es-CO" sz="1800" dirty="0" smtClean="0"/>
              <a:t>ara </a:t>
            </a:r>
            <a:r>
              <a:rPr lang="es-CO" sz="1800" dirty="0"/>
              <a:t>obtener el mejor y mayor provecho de la plataforma de cursos </a:t>
            </a:r>
            <a:r>
              <a:rPr lang="es-CO" sz="1800" dirty="0" err="1" smtClean="0"/>
              <a:t>Blackboard</a:t>
            </a:r>
            <a:r>
              <a:rPr lang="es-CO" sz="1800" dirty="0" smtClean="0"/>
              <a:t>. 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193914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6147</TotalTime>
  <Words>451</Words>
  <Application>Microsoft Office PowerPoint</Application>
  <PresentationFormat>On-screen Show (4:3)</PresentationFormat>
  <Paragraphs>39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1763</cp:revision>
  <dcterms:created xsi:type="dcterms:W3CDTF">2010-02-05T13:43:46Z</dcterms:created>
  <dcterms:modified xsi:type="dcterms:W3CDTF">2015-07-03T22:47:34Z</dcterms:modified>
</cp:coreProperties>
</file>