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7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13/07/2015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13/07/2015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13/07/2015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13/07/2015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13/07/2015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13/07/2015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13/07/2015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13/07/2015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13/07/2015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13/07/2015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13/07/2015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13/07/2015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13/07/2015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247, julio 13 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493 - Contrapartida 1374 a 1382 - Registro Contable </a:t>
            </a:r>
            <a:r>
              <a:rPr lang="es-CO" sz="1800" dirty="0" smtClean="0"/>
              <a:t>246.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Convenio de Cooperación Académica Programas de Contaduría Pública </a:t>
            </a:r>
            <a:r>
              <a:rPr lang="es-CO" sz="1800" dirty="0" smtClean="0"/>
              <a:t>invitó </a:t>
            </a:r>
            <a:r>
              <a:rPr lang="es-CO" sz="1800" dirty="0"/>
              <a:t>al “Taller Construcción de Preguntas Saber Pro</a:t>
            </a:r>
            <a:r>
              <a:rPr lang="es-CO" sz="1800" dirty="0" smtClean="0"/>
              <a:t>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</a:t>
            </a:r>
            <a:r>
              <a:rPr lang="es-CO" sz="1800" dirty="0" err="1" smtClean="0"/>
              <a:t>Atico</a:t>
            </a:r>
            <a:r>
              <a:rPr lang="es-CO" sz="1800" dirty="0" smtClean="0"/>
              <a:t> invitó a participar en las jornadas de capacitación en el uso de </a:t>
            </a:r>
            <a:r>
              <a:rPr lang="es-CO" sz="1800" dirty="0"/>
              <a:t>la herramienta </a:t>
            </a:r>
            <a:r>
              <a:rPr lang="es-CO" sz="1800" dirty="0" err="1" smtClean="0"/>
              <a:t>Blackboard</a:t>
            </a:r>
            <a:r>
              <a:rPr lang="es-CO" sz="1800" dirty="0" smtClean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fueron </a:t>
            </a:r>
            <a:r>
              <a:rPr lang="es-CO" sz="1800" dirty="0" smtClean="0"/>
              <a:t>invitados a </a:t>
            </a:r>
            <a:r>
              <a:rPr lang="es-CO" sz="1800" dirty="0"/>
              <a:t>conocer </a:t>
            </a:r>
            <a:r>
              <a:rPr lang="es-CO" sz="1800" dirty="0" smtClean="0"/>
              <a:t>el nuevo </a:t>
            </a:r>
            <a:r>
              <a:rPr lang="es-CO" sz="1800" dirty="0"/>
              <a:t>Curso para Asesores de Trabajo de </a:t>
            </a:r>
            <a:r>
              <a:rPr lang="es-CO" sz="1800" dirty="0" smtClean="0"/>
              <a:t>Grado.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45828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Gestión Humana invitó a la conferencia La gente feliz es más exitosa.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puso al servicio de la comunidad universitaria una nueva herramienta para encontrar los documentos de los diferentes procesos administrativos.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39509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informativo No. 30 de la Vicerrectoría de </a:t>
            </a:r>
            <a:r>
              <a:rPr lang="es-CO" sz="1800" dirty="0" smtClean="0"/>
              <a:t>Investigación.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Segundo Paulino Angulo y Jenny Sosa participaron en </a:t>
            </a:r>
            <a:r>
              <a:rPr lang="es-CO" sz="1800" dirty="0"/>
              <a:t>una reunión del Comité Técnico de Aseguramiento del Consejo Técnico de la Contaduría </a:t>
            </a:r>
            <a:r>
              <a:rPr lang="es-CO" sz="1800" dirty="0" smtClean="0"/>
              <a:t>Pública, en la cual se programó la elaboración de </a:t>
            </a:r>
            <a:r>
              <a:rPr lang="es-CO" sz="1800" dirty="0"/>
              <a:t>Orientaciones Técnicas para los Revisores Fiscales de las entidades no </a:t>
            </a:r>
            <a:r>
              <a:rPr lang="es-CO" sz="1800" dirty="0" smtClean="0"/>
              <a:t>obligadas.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696632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Vicerrector del Medio Universitario escribió al Decano de la Facultad respecto del proyecto que se presentó en diciembre de 2014.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Aseguramiento de Información (GEAI) estudiaron las ISA 510, 520 y </a:t>
            </a:r>
            <a:r>
              <a:rPr lang="es-CO" sz="1800" dirty="0" smtClean="0"/>
              <a:t>530.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306494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Ya está definido el programa de inducción de los neo-javerianos.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Dentro el proceso de re-acreditación se informó que los pares vendrán de visita los días 3 y 4 de agosto.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4159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Para efectos de retroalimentar </a:t>
            </a:r>
            <a:r>
              <a:rPr lang="es-CO" sz="1800" dirty="0" smtClean="0"/>
              <a:t>a los </a:t>
            </a:r>
            <a:r>
              <a:rPr lang="es-CO" sz="1800" dirty="0"/>
              <a:t>profesores de cada Unidad, están disponibles las evaluaciones del periodo </a:t>
            </a:r>
            <a:r>
              <a:rPr lang="es-CO" sz="1800" dirty="0" smtClean="0"/>
              <a:t>1510.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el plazo </a:t>
            </a:r>
            <a:r>
              <a:rPr lang="es-CO" sz="1800" dirty="0"/>
              <a:t>para elaborar los Planes de Trabajo 1530 e Informes de </a:t>
            </a:r>
            <a:r>
              <a:rPr lang="es-CO" sz="1800" dirty="0" smtClean="0"/>
              <a:t>Gestión </a:t>
            </a:r>
            <a:r>
              <a:rPr lang="es-CO" sz="1800" dirty="0"/>
              <a:t>Periodo </a:t>
            </a:r>
            <a:r>
              <a:rPr lang="es-CO" sz="1800" dirty="0" smtClean="0"/>
              <a:t>1510.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99647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profesora Natalia Baracaldo pronunciará la conferencia </a:t>
            </a:r>
            <a:r>
              <a:rPr lang="es-CO" sz="1800" dirty="0"/>
              <a:t>“El Rol del Revisor frente al Lavado de Activos y la corrupción</a:t>
            </a:r>
            <a:r>
              <a:rPr lang="es-CO" sz="1800" dirty="0" smtClean="0"/>
              <a:t>” y participará en </a:t>
            </a:r>
            <a:r>
              <a:rPr lang="es-CO" sz="1800" dirty="0"/>
              <a:t>el evento “Encuentro de Construcción Conjunta (Decisiones Empresariales con Estándares de Alta Calidad</a:t>
            </a:r>
            <a:r>
              <a:rPr lang="es-CO" sz="1800" dirty="0" smtClean="0"/>
              <a:t>)”.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Rosa Elvira Vásquez</a:t>
            </a:r>
            <a:r>
              <a:rPr lang="es-CO" sz="1800" smtClean="0"/>
              <a:t>, </a:t>
            </a:r>
            <a:r>
              <a:rPr lang="es-CO" sz="1800" smtClean="0"/>
              <a:t>Jenny Sosa </a:t>
            </a:r>
            <a:r>
              <a:rPr lang="es-CO" sz="1800" dirty="0" smtClean="0"/>
              <a:t>y </a:t>
            </a:r>
            <a:r>
              <a:rPr lang="es-CO" sz="1800" dirty="0" smtClean="0"/>
              <a:t>Natalia Baracaldo </a:t>
            </a:r>
            <a:r>
              <a:rPr lang="es-CO" sz="1800" dirty="0"/>
              <a:t>serán oradores en el "Segundo Simposio Nacional de Cámaras de </a:t>
            </a:r>
            <a:r>
              <a:rPr lang="es-CO" sz="1800" dirty="0" smtClean="0"/>
              <a:t>Comercio“.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50135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6263</TotalTime>
  <Words>365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1786</cp:revision>
  <dcterms:created xsi:type="dcterms:W3CDTF">2010-02-05T13:43:46Z</dcterms:created>
  <dcterms:modified xsi:type="dcterms:W3CDTF">2015-07-13T20:55:08Z</dcterms:modified>
</cp:coreProperties>
</file>