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17/07/2015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17/07/2015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17/07/2015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17/07/2015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17/07/2015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17/07/2015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17/07/2015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17/07/2015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17/07/2015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17/07/2015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248, </a:t>
            </a:r>
            <a:r>
              <a:rPr lang="es-CO" dirty="0" smtClean="0"/>
              <a:t>julio </a:t>
            </a:r>
            <a:r>
              <a:rPr lang="es-CO" dirty="0" smtClean="0"/>
              <a:t>20</a:t>
            </a:r>
            <a:r>
              <a:rPr lang="es-CO" dirty="0" smtClean="0"/>
              <a:t>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494 - Contrapartida 1383 a 1396 - Registro Contable </a:t>
            </a:r>
            <a:r>
              <a:rPr lang="es-CO" sz="1800" dirty="0" smtClean="0"/>
              <a:t>247.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revista Cuadernos de </a:t>
            </a:r>
            <a:r>
              <a:rPr lang="es-CO" sz="1800" dirty="0" smtClean="0"/>
              <a:t>Contabilidad invitó a remitir trabajos</a:t>
            </a:r>
            <a:r>
              <a:rPr lang="es-CO" sz="1800" dirty="0"/>
              <a:t>, para el Volumen 17, número 43 </a:t>
            </a:r>
            <a:r>
              <a:rPr lang="es-CO" sz="1800" dirty="0" smtClean="0"/>
              <a:t>correspondiente </a:t>
            </a:r>
            <a:r>
              <a:rPr lang="es-CO" sz="1800" dirty="0"/>
              <a:t>al período Enero - Abril de </a:t>
            </a:r>
            <a:r>
              <a:rPr lang="es-CO" sz="1800" dirty="0" smtClean="0"/>
              <a:t>2016.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envió el último recordatorio para postular ponencias al XIII Congreso La investigación en la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Braulio Rodríguez participó como orador en Trayectorias Javerianas.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3325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expidió el Acuerdo número 612 del 6 de julio de 2015, por el  cual se modifica el capítulo V. INSTITUTOS del Reglamento de Unidades </a:t>
            </a:r>
            <a:r>
              <a:rPr lang="es-CO" sz="1800" dirty="0" smtClean="0"/>
              <a:t>Académicas.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la gacetilla informativa del mes de julio de la Editorial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814743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CPSFJ </a:t>
            </a:r>
            <a:r>
              <a:rPr lang="es-CO" sz="1800" dirty="0" smtClean="0"/>
              <a:t>invitó a </a:t>
            </a:r>
            <a:r>
              <a:rPr lang="es-CO" sz="1800" dirty="0"/>
              <a:t>participar en los Ejercicios Espirituales del 14 al 17 de </a:t>
            </a:r>
            <a:r>
              <a:rPr lang="es-CO" sz="1800" dirty="0" smtClean="0"/>
              <a:t>agosto.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del INCP, en el marco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, fueron convocados para tratar </a:t>
            </a:r>
            <a:r>
              <a:rPr lang="es-CO" sz="1800" dirty="0"/>
              <a:t>el tema Consideraciones del Impuesto Diferido </a:t>
            </a:r>
            <a:r>
              <a:rPr lang="es-CO" sz="1800" dirty="0" smtClean="0"/>
              <a:t>en </a:t>
            </a:r>
            <a:r>
              <a:rPr lang="es-CO" sz="1800" dirty="0"/>
              <a:t>la implementación de las </a:t>
            </a:r>
            <a:r>
              <a:rPr lang="es-CO" sz="1800" dirty="0" smtClean="0"/>
              <a:t>NIIF.</a:t>
            </a:r>
            <a:endParaRPr lang="es-CO" sz="1800" dirty="0"/>
          </a:p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5143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informativo No. 30 de la Vicerrectoría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un boletín </a:t>
            </a:r>
            <a:r>
              <a:rPr lang="es-CO" sz="1800" dirty="0"/>
              <a:t>informativo titulado Compromiso de las Universidades con la </a:t>
            </a:r>
            <a:r>
              <a:rPr lang="es-CO" sz="1800" dirty="0" smtClean="0"/>
              <a:t>planeación.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9289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estudiaron </a:t>
            </a:r>
            <a:r>
              <a:rPr lang="es-CO" sz="1800" dirty="0" smtClean="0"/>
              <a:t>las Normas </a:t>
            </a:r>
            <a:r>
              <a:rPr lang="es-CO" sz="1800" dirty="0"/>
              <a:t>Internacionales de </a:t>
            </a:r>
            <a:r>
              <a:rPr lang="es-CO" sz="1800" dirty="0" smtClean="0"/>
              <a:t>Auditoria  </a:t>
            </a:r>
            <a:r>
              <a:rPr lang="es-CO" sz="1800" dirty="0"/>
              <a:t>550, 560 y </a:t>
            </a:r>
            <a:r>
              <a:rPr lang="es-CO" sz="1800" dirty="0" smtClean="0"/>
              <a:t>570.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abrieron las inscripciones para el proyecto de manualidades con motivo de la próxima Navidad.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22497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6290</TotalTime>
  <Words>247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1799</cp:revision>
  <dcterms:created xsi:type="dcterms:W3CDTF">2010-02-05T13:43:46Z</dcterms:created>
  <dcterms:modified xsi:type="dcterms:W3CDTF">2015-07-17T22:52:21Z</dcterms:modified>
</cp:coreProperties>
</file>