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73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24/07/2015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24/07/2015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24/07/2015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24/07/2015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24/07/2015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24/07/2015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24/07/2015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24/07/2015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24/07/2015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24/07/2015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249, julio 27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495 - Contrapartida 1397 a 1411 - Registro Contable </a:t>
            </a:r>
            <a:r>
              <a:rPr lang="es-CO" sz="1800" dirty="0" smtClean="0"/>
              <a:t>248.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Héctor Torres </a:t>
            </a:r>
            <a:r>
              <a:rPr lang="es-CO" sz="1800" dirty="0" smtClean="0"/>
              <a:t>Solís</a:t>
            </a:r>
            <a:r>
              <a:rPr lang="es-CO" sz="1800" dirty="0" smtClean="0"/>
              <a:t>, Investigador </a:t>
            </a:r>
            <a:r>
              <a:rPr lang="es-CO" sz="1800" dirty="0"/>
              <a:t>IPN la ESCA </a:t>
            </a:r>
            <a:r>
              <a:rPr lang="es-CO" sz="1800" dirty="0" smtClean="0"/>
              <a:t>TEPEPAN y Docente </a:t>
            </a:r>
            <a:r>
              <a:rPr lang="es-CO" sz="1800" dirty="0"/>
              <a:t>posgrado </a:t>
            </a:r>
            <a:r>
              <a:rPr lang="es-CO" sz="1800" dirty="0" smtClean="0"/>
              <a:t>UNAM visitará el Departamento de Ciencias Contables.</a:t>
            </a:r>
            <a:endParaRPr lang="es-CO" sz="1800" dirty="0"/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nombre la base de datos COMPERIO ahora es </a:t>
            </a:r>
            <a:r>
              <a:rPr lang="es-CO" sz="1800" dirty="0" smtClean="0"/>
              <a:t>INFORM.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recibieron los nuevos estudiantes de Contaduría.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73501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Javeriana participó en </a:t>
            </a:r>
            <a:r>
              <a:rPr lang="es-CO" sz="1800" dirty="0"/>
              <a:t>la constitución de </a:t>
            </a:r>
            <a:r>
              <a:rPr lang="es-CO" sz="1800" dirty="0" smtClean="0"/>
              <a:t>la Red </a:t>
            </a:r>
            <a:r>
              <a:rPr lang="es-CO" sz="1800" dirty="0"/>
              <a:t>Colombiana de Editores y </a:t>
            </a:r>
            <a:r>
              <a:rPr lang="es-CO" sz="1800" dirty="0" smtClean="0"/>
              <a:t>Revistas </a:t>
            </a:r>
            <a:r>
              <a:rPr lang="es-CO" sz="1800" dirty="0"/>
              <a:t>Contables </a:t>
            </a:r>
            <a:r>
              <a:rPr lang="es-CO" sz="1800" dirty="0" smtClean="0"/>
              <a:t>REDITORES.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abiertas </a:t>
            </a:r>
            <a:r>
              <a:rPr lang="es-CO" sz="1800" dirty="0"/>
              <a:t>las inscripciones al Foro Internacional sobre Delitos </a:t>
            </a:r>
            <a:r>
              <a:rPr lang="es-CO" sz="1800" dirty="0" smtClean="0"/>
              <a:t>Financieros.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74669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Vicerrectoras de Investigación y </a:t>
            </a:r>
            <a:r>
              <a:rPr lang="es-CO" sz="1800" dirty="0"/>
              <a:t>Administrativa expidieron </a:t>
            </a:r>
            <a:r>
              <a:rPr lang="es-CO" sz="1800" dirty="0" smtClean="0"/>
              <a:t>directrices </a:t>
            </a:r>
            <a:r>
              <a:rPr lang="es-CO" sz="1800" dirty="0"/>
              <a:t>de uso de los saldos de proyectos con financiación </a:t>
            </a:r>
            <a:r>
              <a:rPr lang="es-CO" sz="1800" dirty="0" smtClean="0"/>
              <a:t>externa.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(CEDC) estudiaron la Sección 10: Políticas </a:t>
            </a:r>
            <a:r>
              <a:rPr lang="es-CO" sz="1800" dirty="0" smtClean="0"/>
              <a:t>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88112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Rector </a:t>
            </a:r>
            <a:r>
              <a:rPr lang="es-CO" sz="1800" dirty="0" smtClean="0"/>
              <a:t>invitó a </a:t>
            </a:r>
            <a:r>
              <a:rPr lang="es-CO" sz="1800" dirty="0"/>
              <a:t>la Eucaristía - Día San Ignacio de Loyola, S.J. - 31 de julio de </a:t>
            </a:r>
            <a:r>
              <a:rPr lang="es-CO" sz="1800" dirty="0" smtClean="0"/>
              <a:t>2015.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por primera vez en el semestre los profesores de la Unidad de Aseguramiento.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2503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el cuarto </a:t>
            </a:r>
            <a:r>
              <a:rPr lang="es-CO" sz="1800" dirty="0"/>
              <a:t>boletín del </a:t>
            </a:r>
            <a:r>
              <a:rPr lang="es-CO" sz="1800" dirty="0" smtClean="0"/>
              <a:t>año, la Secretaría de Planeación divulgó </a:t>
            </a:r>
            <a:r>
              <a:rPr lang="es-CO" sz="1800" dirty="0"/>
              <a:t>el análisis de los resultados del Modelo de Indicadores del Desempeño de la Educación (MIDE), publicados el pasado 15 de julio por el Ministerio de Educación </a:t>
            </a:r>
            <a:r>
              <a:rPr lang="es-CO" sz="1800" dirty="0" smtClean="0"/>
              <a:t>Nacional.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Programa de Voluntariado Javeriano </a:t>
            </a:r>
            <a:r>
              <a:rPr lang="es-CO" sz="1800" dirty="0" smtClean="0"/>
              <a:t>se encuentra en </a:t>
            </a:r>
            <a:r>
              <a:rPr lang="es-CO" sz="1800" dirty="0"/>
              <a:t>período de convocatoria para nuevos </a:t>
            </a:r>
            <a:r>
              <a:rPr lang="es-CO" sz="1800" dirty="0" smtClean="0"/>
              <a:t>voluntarios.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28619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6308</TotalTime>
  <Words>239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1815</cp:revision>
  <dcterms:created xsi:type="dcterms:W3CDTF">2010-02-05T13:43:46Z</dcterms:created>
  <dcterms:modified xsi:type="dcterms:W3CDTF">2015-07-24T22:15:46Z</dcterms:modified>
</cp:coreProperties>
</file>