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02/08/2010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25, agosto 2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lunes 26 de julio se iniciaron las actividades del tercer período académico del año 2010.</a:t>
            </a:r>
          </a:p>
          <a:p>
            <a:pPr lvl="0"/>
            <a:r>
              <a:rPr lang="es-CO" sz="1800" dirty="0" smtClean="0"/>
              <a:t>El mismo lunes se llevó a cabo una reunión plenaria </a:t>
            </a:r>
            <a:r>
              <a:rPr lang="es-CO" sz="1800" dirty="0" smtClean="0"/>
              <a:t>de </a:t>
            </a:r>
            <a:r>
              <a:rPr lang="es-CO" sz="1800" dirty="0" smtClean="0"/>
              <a:t>los Profesores </a:t>
            </a:r>
            <a:r>
              <a:rPr lang="es-CO" sz="1800" dirty="0" smtClean="0"/>
              <a:t>de Pregrado y Posgrado, </a:t>
            </a:r>
            <a:r>
              <a:rPr lang="es-CO" sz="1800" dirty="0" smtClean="0"/>
              <a:t>en la cual se </a:t>
            </a:r>
            <a:r>
              <a:rPr lang="es-CO" sz="1800" dirty="0" smtClean="0"/>
              <a:t>presentaron los resultados del primer semestre y las metas para </a:t>
            </a:r>
            <a:r>
              <a:rPr lang="es-CO" sz="1800" dirty="0" smtClean="0"/>
              <a:t>el segundo semestre del año 2010.</a:t>
            </a:r>
          </a:p>
          <a:p>
            <a:pPr lvl="0"/>
            <a:r>
              <a:rPr lang="es-CO" sz="1800" dirty="0" smtClean="0"/>
              <a:t>El sábado 31 de julio inició clases el segundo grupo de la Especialización en Contabilidad Internacional.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martes 27de julio, como parte de las actividades de la Red de Universidades con Especialización en Revisoría Fiscal, con la orientación del profesor  Gustavo Mira, se estudió el ISA 530, </a:t>
            </a:r>
            <a:r>
              <a:rPr lang="es-CO" sz="1800" i="1" dirty="0" err="1" smtClean="0"/>
              <a:t>Auditing</a:t>
            </a:r>
            <a:r>
              <a:rPr lang="es-CO" sz="1800" i="1" dirty="0" smtClean="0"/>
              <a:t> </a:t>
            </a:r>
            <a:r>
              <a:rPr lang="es-CO" sz="1800" i="1" dirty="0" err="1" smtClean="0"/>
              <a:t>Sampling</a:t>
            </a:r>
            <a:r>
              <a:rPr lang="es-CO" sz="1800" dirty="0" smtClean="0"/>
              <a:t>.</a:t>
            </a:r>
          </a:p>
          <a:p>
            <a:pPr lvl="0"/>
            <a:r>
              <a:rPr lang="es-CO" sz="1800" dirty="0" smtClean="0"/>
              <a:t>En su reunión semanal de los martes, los profesores de planta, entre otras cosas, conversaron en torno a la organización del próximo congreso de estudiantes.</a:t>
            </a:r>
            <a:endParaRPr lang="es-CO" sz="1800" dirty="0" smtClean="0"/>
          </a:p>
          <a:p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Como parte </a:t>
            </a:r>
            <a:r>
              <a:rPr lang="es-CO" sz="1800" dirty="0" smtClean="0"/>
              <a:t>del </a:t>
            </a:r>
            <a:r>
              <a:rPr lang="es-CO" sz="1800" dirty="0" smtClean="0"/>
              <a:t>ciclo </a:t>
            </a:r>
            <a:r>
              <a:rPr lang="es-CO" sz="1800" dirty="0" smtClean="0"/>
              <a:t>de </a:t>
            </a:r>
            <a:r>
              <a:rPr lang="es-CO" sz="1800" dirty="0" smtClean="0"/>
              <a:t>conferencias de los martes, </a:t>
            </a:r>
            <a:r>
              <a:rPr lang="es-CO" sz="1800" dirty="0" smtClean="0"/>
              <a:t>el </a:t>
            </a:r>
            <a:r>
              <a:rPr lang="es-CO" sz="1800" dirty="0" smtClean="0"/>
              <a:t>Contador Público Mauricio </a:t>
            </a:r>
            <a:r>
              <a:rPr lang="es-CO" sz="1800" dirty="0" smtClean="0"/>
              <a:t>Gómez, </a:t>
            </a:r>
            <a:r>
              <a:rPr lang="es-CO" sz="1800" dirty="0" smtClean="0"/>
              <a:t>diserto sobre el “Avance </a:t>
            </a:r>
            <a:r>
              <a:rPr lang="es-CO" sz="1800" dirty="0" smtClean="0"/>
              <a:t>de la armonización del Régimen de Contabilidad Pública con las NIC e IFRS, capítulo de Empresas Públicas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Padre Francisco de </a:t>
            </a:r>
            <a:r>
              <a:rPr lang="es-CO" sz="1800" dirty="0" err="1" smtClean="0"/>
              <a:t>Roux</a:t>
            </a:r>
            <a:r>
              <a:rPr lang="es-CO" sz="1800" dirty="0" smtClean="0"/>
              <a:t>, Provincial de la Compañía de Jesús, comunicó sus apreciaciones sobre el Consultorio de Finanzas.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Para conversar sobre la convergencia contable, nos visitó la Profesora Linda Henderson, de </a:t>
            </a:r>
            <a:r>
              <a:rPr lang="es-CO" sz="1800" dirty="0" err="1" smtClean="0"/>
              <a:t>Coastal</a:t>
            </a:r>
            <a:r>
              <a:rPr lang="es-CO" sz="1800" dirty="0" smtClean="0"/>
              <a:t> Carolina </a:t>
            </a:r>
            <a:r>
              <a:rPr lang="es-CO" sz="1800" dirty="0" err="1" smtClean="0"/>
              <a:t>University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empresa QBEX Colombia S.A</a:t>
            </a:r>
            <a:r>
              <a:rPr lang="es-CO" sz="1800" dirty="0" smtClean="0"/>
              <a:t>., quien produce </a:t>
            </a:r>
            <a:r>
              <a:rPr lang="es-CO" sz="1800" dirty="0" smtClean="0"/>
              <a:t>o desarrolla el Software </a:t>
            </a:r>
            <a:r>
              <a:rPr lang="es-CO" sz="1800" dirty="0" err="1" smtClean="0"/>
              <a:t>Trident</a:t>
            </a:r>
            <a:r>
              <a:rPr lang="es-CO" sz="1800" dirty="0" smtClean="0"/>
              <a:t>, </a:t>
            </a:r>
            <a:r>
              <a:rPr lang="es-CO" sz="1800" dirty="0" smtClean="0"/>
              <a:t>manifestó su deseo de donar a la Universidad licencias educativas de su versión </a:t>
            </a:r>
            <a:r>
              <a:rPr lang="es-CO" sz="1800" dirty="0" err="1" smtClean="0"/>
              <a:t>Trident</a:t>
            </a:r>
            <a:r>
              <a:rPr lang="es-CO" sz="1800" dirty="0" smtClean="0"/>
              <a:t> </a:t>
            </a:r>
            <a:r>
              <a:rPr lang="es-CO" sz="1800" dirty="0" smtClean="0"/>
              <a:t>Enterprise, </a:t>
            </a:r>
            <a:r>
              <a:rPr lang="es-CO" sz="1800" dirty="0" smtClean="0"/>
              <a:t>un </a:t>
            </a:r>
            <a:r>
              <a:rPr lang="es-CO" sz="1800" dirty="0" smtClean="0"/>
              <a:t>ERP.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CEDC </a:t>
            </a:r>
            <a:r>
              <a:rPr lang="es-CO" sz="1800" dirty="0" smtClean="0"/>
              <a:t>avanzó en su </a:t>
            </a:r>
            <a:r>
              <a:rPr lang="es-CO" sz="1800" dirty="0" smtClean="0"/>
              <a:t>estudio de los documentos sobre valor razonable emitidos por </a:t>
            </a:r>
            <a:r>
              <a:rPr lang="es-CO" sz="1800" dirty="0" smtClean="0"/>
              <a:t>IASB.</a:t>
            </a:r>
          </a:p>
          <a:p>
            <a:r>
              <a:rPr lang="es-CO" sz="1800" dirty="0" smtClean="0"/>
              <a:t>En el examen de precalificación de Inglés solo dos estudiantes se ubicaron en el nivel B1.</a:t>
            </a:r>
          </a:p>
          <a:p>
            <a:r>
              <a:rPr lang="es-CO" sz="1800" dirty="0" smtClean="0"/>
              <a:t>El profesor Gabriel Rueda asistió a </a:t>
            </a:r>
            <a:r>
              <a:rPr lang="es-CO" sz="1800" dirty="0" smtClean="0"/>
              <a:t>la conferencia </a:t>
            </a:r>
            <a:r>
              <a:rPr lang="es-CO" sz="1800" dirty="0" smtClean="0"/>
              <a:t>“Bolonia</a:t>
            </a:r>
            <a:r>
              <a:rPr lang="es-CO" sz="1800" dirty="0" smtClean="0"/>
              <a:t>: la (contra) reforma de la </a:t>
            </a:r>
            <a:r>
              <a:rPr lang="es-CO" sz="1800" dirty="0" smtClean="0"/>
              <a:t>Universidad”.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Alfonso  </a:t>
            </a:r>
            <a:r>
              <a:rPr lang="es-CO" sz="1800" dirty="0" smtClean="0"/>
              <a:t>Ismael Escobar Barrera </a:t>
            </a:r>
            <a:r>
              <a:rPr lang="es-CO" sz="1800" dirty="0" smtClean="0"/>
              <a:t> fue elegido como miembro suplente de la Junta Central de Contadores.</a:t>
            </a:r>
          </a:p>
          <a:p>
            <a:r>
              <a:rPr lang="es-CO" sz="1800" dirty="0" smtClean="0"/>
              <a:t>El Consejo Nacional de Política Económica y Social (</a:t>
            </a:r>
            <a:r>
              <a:rPr lang="es-CO" sz="1800" dirty="0" err="1" smtClean="0"/>
              <a:t>Conpes</a:t>
            </a:r>
            <a:r>
              <a:rPr lang="es-CO" sz="1800" dirty="0" smtClean="0"/>
              <a:t>) estableció recientemente los lineamientos de política para el fortalecimiento del sistema de formación del capital humano en </a:t>
            </a:r>
            <a:r>
              <a:rPr lang="es-CO" sz="1800" dirty="0" smtClean="0"/>
              <a:t>Colombia.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28 de julio la Red de Universidades con Especialización en Revisoría Fiscal consideró las propuestas preliminares para el V Encuentro de Profesores.</a:t>
            </a:r>
          </a:p>
          <a:p>
            <a:r>
              <a:rPr lang="es-CO" sz="1800" dirty="0" smtClean="0"/>
              <a:t>El viernes 30 de julio la Universidad conmemoró el día de San Ignacio de Loyola.</a:t>
            </a:r>
          </a:p>
          <a:p>
            <a:r>
              <a:rPr lang="es-CO" sz="1800" dirty="0" smtClean="0"/>
              <a:t>Luego de varios años en el exterior, el Contador Javeriano Antonio Perilla, quien fuera Presidente de la Sociedad de Contadores Javerianos, se encuentra de paso por el País.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927</TotalTime>
  <Words>439</Words>
  <Application>Microsoft Office PowerPoint</Application>
  <PresentationFormat>Presentación en pantalla (4:3)</PresentationFormat>
  <Paragraphs>23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207</cp:revision>
  <dcterms:created xsi:type="dcterms:W3CDTF">2010-02-05T13:43:46Z</dcterms:created>
  <dcterms:modified xsi:type="dcterms:W3CDTF">2010-08-03T00:06:42Z</dcterms:modified>
</cp:coreProperties>
</file>