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31/07/2015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31/07/2015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31/07/2015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31/07/2015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31/07/2015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31/07/2015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31/07/2015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31/07/2015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31/07/2015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31/07/2015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31/07/2015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250, agosto 3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496 - Contrapartida 1412 a 1427 - Registro Contable </a:t>
            </a:r>
            <a:r>
              <a:rPr lang="es-CO" sz="1800" dirty="0" smtClean="0"/>
              <a:t>249.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celebró la Semana del Carisma Ignaciano.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(GECFI) analizaron el ED de revisión </a:t>
            </a:r>
            <a:r>
              <a:rPr lang="es-CO" sz="1800" dirty="0" smtClean="0"/>
              <a:t>del marco </a:t>
            </a:r>
            <a:r>
              <a:rPr lang="es-CO" sz="1800" dirty="0"/>
              <a:t>conceptual </a:t>
            </a:r>
            <a:r>
              <a:rPr lang="es-CO" sz="1800" dirty="0" smtClean="0"/>
              <a:t>emitido por IASB.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egresados </a:t>
            </a:r>
            <a:r>
              <a:rPr lang="es-CO" sz="1800" dirty="0"/>
              <a:t>fueron invitados </a:t>
            </a:r>
            <a:r>
              <a:rPr lang="es-CO" sz="1800" dirty="0" smtClean="0"/>
              <a:t>a ser parte </a:t>
            </a:r>
            <a:r>
              <a:rPr lang="es-CO" sz="1800" dirty="0"/>
              <a:t>de los grupos culturales institucionales de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56728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 </a:t>
            </a:r>
            <a:r>
              <a:rPr lang="es-CO" sz="1800" dirty="0" smtClean="0"/>
              <a:t>votar por </a:t>
            </a:r>
            <a:r>
              <a:rPr lang="es-CO" sz="1800" dirty="0"/>
              <a:t>la mejor propuesta de investigación-acción en Cultura Democrática 'Guillermo Hoyos Vásquez‘. Este concurso se realiza entre la Secretaría de Cultura, Recreación y </a:t>
            </a:r>
            <a:r>
              <a:rPr lang="es-CO" sz="1800" dirty="0" smtClean="0"/>
              <a:t>Deporte </a:t>
            </a:r>
            <a:r>
              <a:rPr lang="es-CO" sz="1800" dirty="0"/>
              <a:t>y el Instituto </a:t>
            </a:r>
            <a:r>
              <a:rPr lang="es-CO" sz="1800" dirty="0" smtClean="0"/>
              <a:t>Pensar </a:t>
            </a:r>
            <a:r>
              <a:rPr lang="es-CO" sz="1800" dirty="0"/>
              <a:t>de la Pontificia Universidad Javeriana, con el apoyo del Instituto Goethe.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de la </a:t>
            </a:r>
            <a:r>
              <a:rPr lang="es-CO" sz="1800" dirty="0"/>
              <a:t>Facultad invitó a la presentación que realizará el Gerente General del Banco de la República, José Darío Uribe, del Informe sobre Inflación, el próximo lunes 3 de agosto en el Auditorio Jaime Hoyos Vasquez S.J.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6937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estudiaron </a:t>
            </a:r>
            <a:r>
              <a:rPr lang="es-CO" sz="1800" dirty="0" smtClean="0"/>
              <a:t>la </a:t>
            </a:r>
            <a:r>
              <a:rPr lang="es-CO" sz="1800" dirty="0"/>
              <a:t>propuesta GRUPO Y SEMILLERO DE </a:t>
            </a:r>
            <a:r>
              <a:rPr lang="es-CO" sz="1800" dirty="0" smtClean="0"/>
              <a:t>INVESTIGACIÓN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difundieron las principales conclusiones obtenidas de los diferentes grupos sobre los valores clave de la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60118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participar en los grupos de Teatro y de Danza Folclórica de la 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informativo de la Vicerrectoría de Investigación                                                   Edición No. </a:t>
            </a:r>
            <a:r>
              <a:rPr lang="es-CO" sz="1800" dirty="0" smtClean="0"/>
              <a:t>32.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18176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comunicó el Cierre </a:t>
            </a:r>
            <a:r>
              <a:rPr lang="es-CO" sz="1800" dirty="0" smtClean="0"/>
              <a:t>de la convocatoria </a:t>
            </a:r>
            <a:r>
              <a:rPr lang="es-CO" sz="1800" dirty="0"/>
              <a:t>VRI08 semilleros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Ya </a:t>
            </a:r>
            <a:r>
              <a:rPr lang="es-CO" sz="1800" dirty="0"/>
              <a:t>puede consultarse el Volumen 16, Número 40 (Enero Abril de 2015) de Cuadernos de </a:t>
            </a:r>
            <a:r>
              <a:rPr lang="es-CO" sz="1800" dirty="0" smtClean="0"/>
              <a:t>Contabilidad.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1723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las Normas Internacionales de Auditoria: 540 y </a:t>
            </a:r>
            <a:r>
              <a:rPr lang="es-CO" sz="1800" dirty="0" smtClean="0"/>
              <a:t>580.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anunció el Premio Bienal a la Investigación Javeriana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36499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6330</TotalTime>
  <Words>309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1833</cp:revision>
  <dcterms:created xsi:type="dcterms:W3CDTF">2010-02-05T13:43:46Z</dcterms:created>
  <dcterms:modified xsi:type="dcterms:W3CDTF">2015-08-01T01:11:29Z</dcterms:modified>
</cp:coreProperties>
</file>