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7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06/08/2015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06/08/2015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06/08/2015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06/08/2015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06/08/2015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06/08/2015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06/08/2015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06/08/2015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06/08/2015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06/08/2015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06/08/2015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06/08/2015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06/08/2015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251, </a:t>
            </a:r>
            <a:r>
              <a:rPr lang="es-CO" dirty="0" smtClean="0"/>
              <a:t>agosto </a:t>
            </a:r>
            <a:r>
              <a:rPr lang="es-CO" dirty="0" smtClean="0"/>
              <a:t>10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497 - Contrapartida 1428 a 1446 - Registro Contable </a:t>
            </a:r>
            <a:r>
              <a:rPr lang="es-CO" sz="1800" dirty="0" smtClean="0"/>
              <a:t>250.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tercer período académico del año 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reiteraron </a:t>
            </a:r>
            <a:r>
              <a:rPr lang="es-CO" sz="1800" dirty="0"/>
              <a:t>las instrucciones para devolver los recursos que no fueron utilizados en un </a:t>
            </a:r>
            <a:r>
              <a:rPr lang="es-CO" sz="1800" dirty="0" smtClean="0"/>
              <a:t>viaje.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Educación continua invitó </a:t>
            </a:r>
            <a:r>
              <a:rPr lang="es-CO" sz="1800" dirty="0"/>
              <a:t>al Curso de Acompañamiento en el duelo Aprender a vivir con el propio </a:t>
            </a:r>
            <a:r>
              <a:rPr lang="es-CO" sz="1800" dirty="0" smtClean="0"/>
              <a:t>dolor.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96768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 </a:t>
            </a:r>
            <a:r>
              <a:rPr lang="es-CO" sz="1800" dirty="0"/>
              <a:t>Pensar convocó </a:t>
            </a:r>
            <a:r>
              <a:rPr lang="es-CO" sz="1800" dirty="0" smtClean="0"/>
              <a:t>al </a:t>
            </a:r>
            <a:r>
              <a:rPr lang="es-CO" sz="1800" dirty="0"/>
              <a:t>lanzamiento de la Cátedra abierta “La Diáspora colombiana en las transiciones de paz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partir de este mes se podrá recargar la tarjeta de Transmilenio en la Tienda 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295072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recordó la </a:t>
            </a:r>
            <a:r>
              <a:rPr lang="es-CO" sz="1800" dirty="0" smtClean="0"/>
              <a:t>invitación a </a:t>
            </a:r>
            <a:r>
              <a:rPr lang="es-CO" sz="1800" dirty="0"/>
              <a:t>participar en la sesión de posters a realizarse en el marco  del Simposio de Semilleros del XIII Congreso" La investigación en la Pontificia Universidad Javeriana"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informó el estado de ejecución del presupuesto de compras de la 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827370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Dentro del proceso de re-acreditación del Programa de Contaduría se recibió la visita de los pares académicos evaluadores.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informó el horario de las clases grupales del Centro de Formación Deportiva.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51317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Dentro del proceso de determinación de valores de </a:t>
            </a:r>
            <a:r>
              <a:rPr lang="es-CO" sz="1800" dirty="0"/>
              <a:t>la Facultad, </a:t>
            </a:r>
            <a:r>
              <a:rPr lang="es-CO" sz="1800" dirty="0" smtClean="0"/>
              <a:t>se convocará a una </a:t>
            </a:r>
            <a:r>
              <a:rPr lang="es-CO" sz="1800" dirty="0"/>
              <a:t>reunión a la que serán invitados los representantes designados por cada uno de los equipos con el objetivo de generar la unificación, en la medida de lo posible, de las diferentes </a:t>
            </a:r>
            <a:r>
              <a:rPr lang="es-CO" sz="1800" dirty="0" smtClean="0"/>
              <a:t>propuestas.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Regresó para estar dos años en el país el </a:t>
            </a:r>
            <a:r>
              <a:rPr lang="es-CO" sz="1800" dirty="0"/>
              <a:t>contador javeriano Juan Pablo </a:t>
            </a:r>
            <a:r>
              <a:rPr lang="es-CO" sz="1800" dirty="0" smtClean="0"/>
              <a:t>Martinez.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283551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6418</TotalTime>
  <Words>261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1846</cp:revision>
  <dcterms:created xsi:type="dcterms:W3CDTF">2010-02-05T13:43:46Z</dcterms:created>
  <dcterms:modified xsi:type="dcterms:W3CDTF">2015-08-06T22:04:24Z</dcterms:modified>
</cp:coreProperties>
</file>