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91" autoAdjust="0"/>
    <p:restoredTop sz="86445" autoAdjust="0"/>
  </p:normalViewPr>
  <p:slideViewPr>
    <p:cSldViewPr>
      <p:cViewPr>
        <p:scale>
          <a:sx n="77" d="100"/>
          <a:sy n="77" d="100"/>
        </p:scale>
        <p:origin x="-1459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8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16/08/2015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9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16/08/2015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16/08/2015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16/08/2015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16/08/2015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16/08/2015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16/08/2015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16/08/2015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16/08/2015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16/08/2015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16/08/2015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16/08/2015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16/08/2015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252, </a:t>
            </a:r>
            <a:r>
              <a:rPr lang="es-CO" dirty="0" smtClean="0"/>
              <a:t>agosto </a:t>
            </a:r>
            <a:r>
              <a:rPr lang="es-CO" dirty="0" smtClean="0"/>
              <a:t>17 </a:t>
            </a:r>
            <a:r>
              <a:rPr lang="es-CO" dirty="0" smtClean="0"/>
              <a:t>de 2015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498 - Contrapartida 1447 a 1461 - Registro Contable </a:t>
            </a:r>
            <a:r>
              <a:rPr lang="es-CO" sz="1800" dirty="0" smtClean="0"/>
              <a:t>251.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Nuestro Decano participará en la </a:t>
            </a:r>
            <a:r>
              <a:rPr lang="en-US" sz="1800" dirty="0" smtClean="0"/>
              <a:t>75th Annual </a:t>
            </a:r>
            <a:r>
              <a:rPr lang="en-US" sz="1800" dirty="0"/>
              <a:t>Meeting of the Academy of Management </a:t>
            </a:r>
            <a:r>
              <a:rPr lang="en-US" sz="1800" dirty="0" err="1"/>
              <a:t>en</a:t>
            </a:r>
            <a:r>
              <a:rPr lang="en-US" sz="1800" dirty="0"/>
              <a:t> Vancouver, </a:t>
            </a:r>
            <a:r>
              <a:rPr lang="en-US" sz="1800" dirty="0" err="1"/>
              <a:t>Canadá</a:t>
            </a:r>
            <a:r>
              <a:rPr lang="en-US" sz="1800" dirty="0"/>
              <a:t> y </a:t>
            </a:r>
            <a:r>
              <a:rPr lang="en-US" sz="1800" dirty="0" err="1"/>
              <a:t>en</a:t>
            </a:r>
            <a:r>
              <a:rPr lang="en-US" sz="1800" dirty="0"/>
              <a:t> la 2015 Summer Marketing Educators conference + academic placement career fair </a:t>
            </a:r>
            <a:r>
              <a:rPr lang="en-US" sz="1800" dirty="0" err="1"/>
              <a:t>en</a:t>
            </a:r>
            <a:r>
              <a:rPr lang="en-US" sz="1800" dirty="0"/>
              <a:t> Chicago, USA. 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8299993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su reunión plenaria los profesores de planta escucharon el </a:t>
            </a:r>
            <a:r>
              <a:rPr lang="es-CO" sz="1800" dirty="0"/>
              <a:t>informe sobre </a:t>
            </a:r>
            <a:r>
              <a:rPr lang="es-CO" sz="1800" dirty="0" smtClean="0"/>
              <a:t>Los avances en la construcción del Marco estratégico.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Los miembros del Grupo de Estudios en Contabilidad Financiera Internacional (GECFI) analizaron </a:t>
            </a:r>
            <a:r>
              <a:rPr lang="es-CO" sz="1800" dirty="0" smtClean="0"/>
              <a:t>el ED </a:t>
            </a:r>
            <a:r>
              <a:rPr lang="es-CO" sz="1800" dirty="0"/>
              <a:t>de revisión </a:t>
            </a:r>
            <a:r>
              <a:rPr lang="es-CO" sz="1800" dirty="0" smtClean="0"/>
              <a:t>del marco </a:t>
            </a:r>
            <a:r>
              <a:rPr lang="es-CO" sz="1800" dirty="0"/>
              <a:t>conceptual hasta el párrafo </a:t>
            </a:r>
            <a:r>
              <a:rPr lang="es-CO" sz="1800" dirty="0" smtClean="0"/>
              <a:t>2.21.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0731333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el marco de </a:t>
            </a:r>
            <a:r>
              <a:rPr lang="es-CO" sz="1800" dirty="0" err="1" smtClean="0"/>
              <a:t>Audire</a:t>
            </a:r>
            <a:r>
              <a:rPr lang="es-CO" sz="1800" dirty="0"/>
              <a:t>, los profesores Cesar Evelio Anzola Aguilar y Rafael Antonio Duarte Nieto y de la doctora Lucero Téllez </a:t>
            </a:r>
            <a:r>
              <a:rPr lang="es-CO" sz="1800" dirty="0" smtClean="0"/>
              <a:t>Hernández</a:t>
            </a:r>
            <a:r>
              <a:rPr lang="es-CO" sz="1800" dirty="0"/>
              <a:t>, expusieron el tema Impuesto de renta personas naturales año gravable 2014 y manejo de las herramientas informáticas de la DIAN </a:t>
            </a:r>
            <a:r>
              <a:rPr lang="es-CO" sz="1800" dirty="0" smtClean="0"/>
              <a:t>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Buscando mejorar la prestación del servicio a unidades en los centros de copiado y la validación de costos asociados a los mismos, </a:t>
            </a:r>
            <a:r>
              <a:rPr lang="es-CO" sz="1800" dirty="0" smtClean="0"/>
              <a:t>se informó </a:t>
            </a:r>
            <a:r>
              <a:rPr lang="es-CO" sz="1800" dirty="0"/>
              <a:t>que el procedimiento Prestación del servicio de centros de copiado a unidades (SC-P41-PR02) ha </a:t>
            </a:r>
            <a:r>
              <a:rPr lang="es-CO" sz="1800" dirty="0" smtClean="0"/>
              <a:t>cambiado.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955844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divulgó la invitación al conversatorio “Concepción de las finanzas en los procesos de formación de los profesionales contables”.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el marco de </a:t>
            </a:r>
            <a:r>
              <a:rPr lang="es-CO" sz="1800" dirty="0" err="1" smtClean="0"/>
              <a:t>Spatia</a:t>
            </a:r>
            <a:r>
              <a:rPr lang="es-CO" sz="1800" dirty="0" smtClean="0"/>
              <a:t> se </a:t>
            </a:r>
            <a:r>
              <a:rPr lang="es-CO" sz="1800" dirty="0"/>
              <a:t>deliberará sobre </a:t>
            </a:r>
            <a:r>
              <a:rPr lang="es-CO" sz="1800" dirty="0" smtClean="0"/>
              <a:t>las Nuevas </a:t>
            </a:r>
            <a:r>
              <a:rPr lang="es-CO" sz="1800" dirty="0"/>
              <a:t>responsabilidades del Revisor Fiscal </a:t>
            </a:r>
            <a:r>
              <a:rPr lang="es-CO" sz="1800" dirty="0" smtClean="0"/>
              <a:t>frente </a:t>
            </a:r>
            <a:r>
              <a:rPr lang="es-CO" sz="1800" dirty="0"/>
              <a:t>a la Ley 1762 del 6 de julio de </a:t>
            </a:r>
            <a:r>
              <a:rPr lang="es-CO" sz="1800" dirty="0" smtClean="0"/>
              <a:t>2015.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84723623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Dirección de Gestión Humana organizó un curso de Sensibilización tributaria.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dio </a:t>
            </a:r>
            <a:r>
              <a:rPr lang="es-CO" sz="1800" dirty="0"/>
              <a:t>a conocer el Modelo Aprobado de Planeación </a:t>
            </a:r>
            <a:r>
              <a:rPr lang="es-CO" sz="1800" dirty="0" smtClean="0"/>
              <a:t>Universitaria.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5178497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Circuló el </a:t>
            </a:r>
            <a:r>
              <a:rPr lang="es-CO" sz="1800" dirty="0" err="1" smtClean="0"/>
              <a:t>newsletter</a:t>
            </a:r>
            <a:r>
              <a:rPr lang="es-CO" sz="1800" dirty="0" smtClean="0"/>
              <a:t> </a:t>
            </a:r>
            <a:r>
              <a:rPr lang="es-CO" sz="1800" dirty="0" err="1"/>
              <a:t>D</a:t>
            </a:r>
            <a:r>
              <a:rPr lang="es-CO" sz="1800" dirty="0" err="1" smtClean="0"/>
              <a:t>ocendo</a:t>
            </a:r>
            <a:r>
              <a:rPr lang="es-CO" sz="1800" dirty="0" smtClean="0"/>
              <a:t> </a:t>
            </a:r>
            <a:r>
              <a:rPr lang="es-CO" sz="1800" dirty="0" err="1"/>
              <a:t>D</a:t>
            </a:r>
            <a:r>
              <a:rPr lang="es-CO" sz="1800" dirty="0" err="1" smtClean="0"/>
              <a:t>iscimus</a:t>
            </a:r>
            <a:r>
              <a:rPr lang="es-CO" sz="1800" dirty="0" smtClean="0"/>
              <a:t> (agosto-septiembre).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recordaron los horarios de contraflujo en el parqueadero.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9329661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3 grupos de trabajo de nuestros estudiantes están incluidos en </a:t>
            </a:r>
            <a:r>
              <a:rPr lang="es-CO" sz="1800" dirty="0" smtClean="0"/>
              <a:t>la programación </a:t>
            </a:r>
            <a:r>
              <a:rPr lang="es-CO" sz="1800" dirty="0"/>
              <a:t>final d</a:t>
            </a:r>
            <a:r>
              <a:rPr lang="es-CO" sz="1800" dirty="0" smtClean="0"/>
              <a:t>el I ENCUENTRO DE ESTUDIANTES DE CONTADURÍA PÚBLICA.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Dirección de Relaciones con </a:t>
            </a:r>
            <a:r>
              <a:rPr lang="es-CO" sz="1800" dirty="0" smtClean="0"/>
              <a:t>Egresados </a:t>
            </a:r>
            <a:r>
              <a:rPr lang="es-CO" sz="1800" dirty="0"/>
              <a:t>invitó al Conversatorio Emprender, Innovar ¿ por qué y para qué</a:t>
            </a:r>
            <a:r>
              <a:rPr lang="es-CO" sz="1800" dirty="0" smtClean="0"/>
              <a:t>?.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9626843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desarrollo del Marketing </a:t>
            </a:r>
            <a:r>
              <a:rPr lang="es-CO" sz="1800" dirty="0" err="1" smtClean="0"/>
              <a:t>Experience</a:t>
            </a:r>
            <a:r>
              <a:rPr lang="es-CO" sz="1800" dirty="0" smtClean="0"/>
              <a:t> </a:t>
            </a:r>
            <a:r>
              <a:rPr lang="es-CO" sz="1800" dirty="0" err="1" smtClean="0"/>
              <a:t>Week</a:t>
            </a:r>
            <a:r>
              <a:rPr lang="es-CO" sz="1800" dirty="0" smtClean="0"/>
              <a:t> 2015 se tratará el tema “REPENSANDO </a:t>
            </a:r>
            <a:r>
              <a:rPr lang="es-CO" sz="1800" dirty="0"/>
              <a:t>LA EXPERIENCIA DEL CONSUMIDOR</a:t>
            </a:r>
            <a:r>
              <a:rPr lang="es-CO" sz="1800" dirty="0" smtClean="0"/>
              <a:t>”.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próximo miércoles 23 de septiembre se llevará a cabo el Gran Encuentro de Egresados de la Facultad de Ciencias Económicas y Administrativas en el Centro Javeriano de Formación </a:t>
            </a:r>
            <a:r>
              <a:rPr lang="es-CO" sz="1800" dirty="0" smtClean="0"/>
              <a:t>Deportiva.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4699122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6467</TotalTime>
  <Words>388</Words>
  <Application>Microsoft Office PowerPoint</Application>
  <PresentationFormat>On-screen Show (4:3)</PresentationFormat>
  <Paragraphs>35</Paragraphs>
  <Slides>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</cp:lastModifiedBy>
  <cp:revision>1865</cp:revision>
  <dcterms:created xsi:type="dcterms:W3CDTF">2010-02-05T13:43:46Z</dcterms:created>
  <dcterms:modified xsi:type="dcterms:W3CDTF">2015-08-16T16:08:36Z</dcterms:modified>
</cp:coreProperties>
</file>