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23/08/2015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23/08/2015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23/08/2015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23/08/2015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23/08/2015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23/08/2015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23/08/2015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23/08/2015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23/08/2015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23/08/2015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23/08/2015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23/08/2015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23/08/2015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253, </a:t>
            </a:r>
            <a:r>
              <a:rPr lang="es-CO" dirty="0" smtClean="0"/>
              <a:t>agosto </a:t>
            </a:r>
            <a:r>
              <a:rPr lang="es-CO" dirty="0" smtClean="0"/>
              <a:t>24</a:t>
            </a:r>
            <a:r>
              <a:rPr lang="es-CO" dirty="0" smtClean="0"/>
              <a:t>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499 - Contrapartida 1462 a 1475 - Registro Contable </a:t>
            </a:r>
            <a:r>
              <a:rPr lang="es-CO" sz="1800" dirty="0" smtClean="0"/>
              <a:t>252.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 </a:t>
            </a:r>
            <a:r>
              <a:rPr lang="es-CO" sz="1800" dirty="0"/>
              <a:t>se debatirá sobre </a:t>
            </a:r>
            <a:r>
              <a:rPr lang="es-CO" sz="1800" dirty="0" smtClean="0"/>
              <a:t>las Nuevas </a:t>
            </a:r>
            <a:r>
              <a:rPr lang="es-CO" sz="1800" dirty="0"/>
              <a:t>responsabilidades del Revisor Fiscal </a:t>
            </a:r>
            <a:r>
              <a:rPr lang="es-CO" sz="1800" dirty="0" smtClean="0"/>
              <a:t>frente </a:t>
            </a:r>
            <a:r>
              <a:rPr lang="es-CO" sz="1800" dirty="0"/>
              <a:t>a la Ley 1762 del 6 de julio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Instituto </a:t>
            </a:r>
            <a:r>
              <a:rPr lang="es-CO" sz="1800" dirty="0"/>
              <a:t>Pensar invitó al </a:t>
            </a:r>
            <a:r>
              <a:rPr lang="es-CO" sz="1800" dirty="0" smtClean="0"/>
              <a:t>Conversatorio </a:t>
            </a:r>
            <a:r>
              <a:rPr lang="es-CO" sz="1800" dirty="0"/>
              <a:t>“Condiciones histórico-estructurales del desarraigo en América Latina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14 y 15 de octubre, se llevará a cabo en la ciudad de Bogotá el </a:t>
            </a:r>
            <a:r>
              <a:rPr lang="es-CO" sz="1800" dirty="0" err="1"/>
              <a:t>Nordic-Latin</a:t>
            </a:r>
            <a:r>
              <a:rPr lang="es-CO" sz="1800" dirty="0"/>
              <a:t> American </a:t>
            </a:r>
            <a:r>
              <a:rPr lang="es-CO" sz="1800" dirty="0" err="1"/>
              <a:t>Contact</a:t>
            </a:r>
            <a:r>
              <a:rPr lang="es-CO" sz="1800" dirty="0"/>
              <a:t> 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25001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Natalia Baracaldo está desarrollando la </a:t>
            </a:r>
            <a:r>
              <a:rPr lang="es-CO" sz="1800" dirty="0"/>
              <a:t>investigación titulada El impacto de los Comités de Auditoría en el rendimiento financiero: Evidencia </a:t>
            </a:r>
            <a:r>
              <a:rPr lang="es-CO" sz="1800" dirty="0" smtClean="0"/>
              <a:t>Colombiana.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Instituto </a:t>
            </a:r>
            <a:r>
              <a:rPr lang="es-CO" sz="1800" dirty="0"/>
              <a:t>Pensar publicó </a:t>
            </a:r>
            <a:r>
              <a:rPr lang="es-CO" sz="1800" dirty="0" smtClean="0"/>
              <a:t>la convocatoria </a:t>
            </a:r>
            <a:r>
              <a:rPr lang="es-CO" sz="1800" dirty="0"/>
              <a:t>para la selección de un grupo de 20 personas para hacer parte del Programa de Formación de Jóvenes Investigadores.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163175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N°3 de Seguridad </a:t>
            </a:r>
            <a:r>
              <a:rPr lang="es-CO" sz="1800" dirty="0" smtClean="0"/>
              <a:t>Informática.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Mediante circular </a:t>
            </a:r>
            <a:r>
              <a:rPr lang="es-CO" sz="1800" dirty="0"/>
              <a:t>se </a:t>
            </a:r>
            <a:r>
              <a:rPr lang="es-CO" sz="1800" dirty="0" smtClean="0"/>
              <a:t>divulgó el calendario de procesos y actividades académicas para los años 2015 y 2016.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4084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Nuestro </a:t>
            </a:r>
            <a:r>
              <a:rPr lang="es-CO" sz="1800" dirty="0"/>
              <a:t>Decano invitó a </a:t>
            </a:r>
            <a:r>
              <a:rPr lang="es-CO" sz="1800" dirty="0" smtClean="0"/>
              <a:t>la Presentación </a:t>
            </a:r>
            <a:r>
              <a:rPr lang="es-CO" sz="1800" dirty="0"/>
              <a:t>del Reporte de Pobreza y Mercado Laboral, la cual será realizada por Liliana Sousa, economista en la práctica global de la pobreza del Banco </a:t>
            </a:r>
            <a:r>
              <a:rPr lang="es-CO" sz="1800" dirty="0" smtClean="0"/>
              <a:t>Mundial.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pidió al Consejo de Facultad pronunciarse sobre </a:t>
            </a:r>
            <a:r>
              <a:rPr lang="es-CO" sz="1800" dirty="0"/>
              <a:t>el proyecto de Maestría en Gerencia de la Responsabilidad Social y Sostenibilidad </a:t>
            </a:r>
            <a:r>
              <a:rPr lang="es-CO" sz="1800" dirty="0" smtClean="0"/>
              <a:t>Empresarial.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85428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Gabriel </a:t>
            </a:r>
            <a:r>
              <a:rPr lang="es-CO" sz="1800" dirty="0"/>
              <a:t>Rueda compartió algunos de los documentos que se usan en FIC y que han sido propuestos por los profesores del Centro de Escritura para el desarrollo de habilidades de </a:t>
            </a:r>
            <a:r>
              <a:rPr lang="es-CO" sz="1800" dirty="0" smtClean="0"/>
              <a:t>escritura.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Paulino Angulo sugirió a </a:t>
            </a:r>
            <a:r>
              <a:rPr lang="es-CO" sz="1800" dirty="0"/>
              <a:t>los miembros del GEAI realizar, anticipadamente, </a:t>
            </a:r>
            <a:r>
              <a:rPr lang="es-CO" sz="1800" dirty="0" smtClean="0"/>
              <a:t>un taller, </a:t>
            </a:r>
            <a:r>
              <a:rPr lang="es-CO" sz="1800" dirty="0"/>
              <a:t>el cual consiste en buscar un error o </a:t>
            </a:r>
            <a:r>
              <a:rPr lang="es-CO" sz="1800" dirty="0" smtClean="0"/>
              <a:t>inexactitud.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40594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6493</TotalTime>
  <Words>290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1880</cp:revision>
  <dcterms:created xsi:type="dcterms:W3CDTF">2010-02-05T13:43:46Z</dcterms:created>
  <dcterms:modified xsi:type="dcterms:W3CDTF">2015-08-23T22:07:17Z</dcterms:modified>
</cp:coreProperties>
</file>