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27/08/2015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27/08/2015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27/08/2015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27/08/2015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27/08/2015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27/08/2015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27/08/2015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27/08/2015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27/08/2015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27/08/2015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27/08/2015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27/08/2015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27/08/2015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254, agosto 31 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500 - Contrapartida 1476 a 1492 - Registro Contable </a:t>
            </a:r>
            <a:r>
              <a:rPr lang="es-CO" sz="1800" dirty="0" smtClean="0"/>
              <a:t>253.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</a:t>
            </a:r>
            <a:r>
              <a:rPr lang="pt-BR" sz="1800" dirty="0" smtClean="0"/>
              <a:t>contador </a:t>
            </a:r>
            <a:r>
              <a:rPr lang="pt-BR" sz="1800" dirty="0"/>
              <a:t>público Daniel Sarmiento Pavas</a:t>
            </a:r>
            <a:r>
              <a:rPr lang="es-CO" sz="1800" dirty="0" smtClean="0"/>
              <a:t> pronunció </a:t>
            </a:r>
            <a:r>
              <a:rPr lang="es-CO" sz="1800" dirty="0"/>
              <a:t>la conferencia Efectos posteriores a la conversión inicial a los nuevos marcos técnicos </a:t>
            </a:r>
            <a:r>
              <a:rPr lang="es-CO" sz="1800" dirty="0" smtClean="0"/>
              <a:t>normativos.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Consejo de </a:t>
            </a:r>
            <a:r>
              <a:rPr lang="es-CO" sz="1800" dirty="0"/>
              <a:t>Facultad considerará un Propuesta sobre la Semana Internacional para estudiantes de la Facultad de Ciencias </a:t>
            </a:r>
            <a:r>
              <a:rPr lang="es-CO" sz="1800" dirty="0" smtClean="0"/>
              <a:t>Económicas.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publicó el Boletín informativo de la Vicerrectoría de Investigación                                                Edición No. </a:t>
            </a:r>
            <a:r>
              <a:rPr lang="es-CO" sz="1800" dirty="0" smtClean="0"/>
              <a:t>33.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65163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miembros </a:t>
            </a:r>
            <a:r>
              <a:rPr lang="es-CO" sz="1800" dirty="0"/>
              <a:t>del Grupo de Estudios en Contabilidad Financiera Internacional (GECFI</a:t>
            </a:r>
            <a:r>
              <a:rPr lang="es-CO" sz="1800" dirty="0" smtClean="0"/>
              <a:t>) continuaron estudiando el borrador de la propuesta revisada de marco conceptual de IASB, llegando al final del capítulo cuarto.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</a:t>
            </a:r>
            <a:r>
              <a:rPr lang="es-CO" sz="1800" dirty="0"/>
              <a:t>alumnos judíos celebrarán el ROSH HASHANA (Año Nuevo 5.776), y el IOM KIPUR (Día del Perdón), Máximas Festividades </a:t>
            </a:r>
            <a:r>
              <a:rPr lang="es-CO" sz="1800" dirty="0" smtClean="0"/>
              <a:t>Judías.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097803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los egresados a una </a:t>
            </a:r>
            <a:r>
              <a:rPr lang="es-CO" sz="1800" dirty="0"/>
              <a:t>charla sobre las Becas </a:t>
            </a:r>
            <a:r>
              <a:rPr lang="es-CO" sz="1800" dirty="0" err="1"/>
              <a:t>Chevening</a:t>
            </a:r>
            <a:r>
              <a:rPr lang="es-CO" sz="1800" dirty="0"/>
              <a:t> del Reino Unido (UPJ</a:t>
            </a:r>
            <a:r>
              <a:rPr lang="es-CO" sz="1800" dirty="0" smtClean="0"/>
              <a:t>).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Cuadernos de Contabilidad convocó a los escritores para participar en los números 43 y 45.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21725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la Semana de la Vida Saludable, tenemos el gusto de invitarlos a la conferencia “Pautas Ergonómicas para tu cuidado en el lugar de trabajo o estudio</a:t>
            </a:r>
            <a:r>
              <a:rPr lang="es-CO" sz="1800" dirty="0" smtClean="0"/>
              <a:t>”.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semana entrante se realizarán una conferencia y un conversatorio internacionales promovidos por la unidad de investigación contable del Departamento, con la participación de </a:t>
            </a:r>
            <a:r>
              <a:rPr lang="es-CO" sz="1800" dirty="0"/>
              <a:t>los PhD Elizabeth Ocampo Suárez y Luis Felipe Juárez </a:t>
            </a:r>
            <a:r>
              <a:rPr lang="es-CO" sz="1800" dirty="0" smtClean="0"/>
              <a:t>Valdés.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859909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Decano invitó </a:t>
            </a:r>
            <a:r>
              <a:rPr lang="es-CO" sz="1800" dirty="0" smtClean="0"/>
              <a:t>al evento </a:t>
            </a:r>
            <a:r>
              <a:rPr lang="es-CO" sz="1800" dirty="0"/>
              <a:t>“Dialogo Empresarial Javeriano” con el doctor Carlos Ignacio Gallego, Presidente de </a:t>
            </a:r>
            <a:r>
              <a:rPr lang="es-CO" sz="1800" dirty="0" err="1"/>
              <a:t>Nutresa</a:t>
            </a:r>
            <a:r>
              <a:rPr lang="es-CO" sz="1800" dirty="0"/>
              <a:t> </a:t>
            </a:r>
            <a:r>
              <a:rPr lang="es-CO" sz="1800"/>
              <a:t>S.A</a:t>
            </a:r>
            <a:r>
              <a:rPr lang="es-CO" sz="180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83450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6519</TotalTime>
  <Words>282</Words>
  <Application>Microsoft Office PowerPoint</Application>
  <PresentationFormat>On-screen Show (4:3)</PresentationFormat>
  <Paragraphs>26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1893</cp:revision>
  <dcterms:created xsi:type="dcterms:W3CDTF">2010-02-05T13:43:46Z</dcterms:created>
  <dcterms:modified xsi:type="dcterms:W3CDTF">2015-08-28T00:02:58Z</dcterms:modified>
</cp:coreProperties>
</file>