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73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15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5/09/2015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5/09/2015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5/09/2015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5/09/2015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5/09/2015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5/09/2015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5/09/2015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5/09/2015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5/09/2015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5/09/2015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5/09/2015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5/09/2015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5/09/2015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255, septiembre 7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Decano </a:t>
            </a:r>
            <a:r>
              <a:rPr lang="es-CO" sz="1800" dirty="0"/>
              <a:t>de Facultad  </a:t>
            </a:r>
            <a:r>
              <a:rPr lang="es-CO" sz="1800" dirty="0" smtClean="0"/>
              <a:t>participará en la </a:t>
            </a:r>
            <a:r>
              <a:rPr lang="es-CO" sz="1800" dirty="0"/>
              <a:t>50 Asamblea </a:t>
            </a:r>
            <a:r>
              <a:rPr lang="es-CO" sz="1800" dirty="0" smtClean="0"/>
              <a:t>Anual </a:t>
            </a:r>
            <a:r>
              <a:rPr lang="es-CO" sz="1800" dirty="0"/>
              <a:t>de </a:t>
            </a:r>
            <a:r>
              <a:rPr lang="es-CO" sz="1800" dirty="0" smtClean="0"/>
              <a:t>CLADEA.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Podremos asistir al Conversatorio “Vivencias y expectativas de los jóvenes colombianos en España en torno a su condición migratoria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38293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 smtClean="0"/>
              <a:t>Novitas </a:t>
            </a:r>
            <a:r>
              <a:rPr lang="es-CO" sz="1800" dirty="0"/>
              <a:t>501 - Contrapartida 1493 a 1509 - Registro Contable </a:t>
            </a:r>
            <a:r>
              <a:rPr lang="es-CO" sz="1800" dirty="0" smtClean="0"/>
              <a:t>254.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éxito se desarrollaron las </a:t>
            </a:r>
            <a:r>
              <a:rPr lang="es-CO" sz="1800" dirty="0"/>
              <a:t>conferencias internacionales "Cómo estudiar a la contabilidad desde la periferia: experiencia desde el campo de la </a:t>
            </a:r>
            <a:r>
              <a:rPr lang="es-CO" sz="1800" dirty="0" smtClean="0"/>
              <a:t>educación“ y “</a:t>
            </a:r>
            <a:r>
              <a:rPr lang="es-CO" sz="1800" dirty="0"/>
              <a:t>Anatomía de una Investigación Contable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Sigue adelante </a:t>
            </a:r>
            <a:r>
              <a:rPr lang="es-CO" sz="1800" dirty="0"/>
              <a:t>la campaña EN LA JAVERIANA NOS CUIDAMOS CUANDO ...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lunes </a:t>
            </a:r>
            <a:r>
              <a:rPr lang="es-CO" sz="1800" dirty="0"/>
              <a:t>31 de Agosto al viernes 4 de septiembre tendremos nuestra versión 2015 de la Semana de la Vida </a:t>
            </a:r>
            <a:r>
              <a:rPr lang="es-CO" sz="1800" dirty="0" smtClean="0"/>
              <a:t>Saludable.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65313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actualizó el directorio telefónico de los funcionarios de planta del área 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la memoria del Conversatorio de Docentes de Finanzas  de los Programas de Contaduría Pública que se llevó a cabo el pasado miércoles 26 de agosto.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41082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 invita a </a:t>
            </a:r>
            <a:r>
              <a:rPr lang="es-CO" sz="1800" dirty="0" smtClean="0"/>
              <a:t>los estudiantes </a:t>
            </a:r>
            <a:r>
              <a:rPr lang="es-CO" sz="1800" dirty="0"/>
              <a:t>de la Pontificia Universidad Javeriana a aplicar a la convocatoria para la selección de un grupo de 20 personas para hacer parte del Programa de Formación de Jóvenes Investigadores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participar </a:t>
            </a:r>
            <a:r>
              <a:rPr lang="es-CO" sz="1800" dirty="0"/>
              <a:t>en los Ejercicios Espirituales </a:t>
            </a:r>
            <a:r>
              <a:rPr lang="es-CO" sz="1800" dirty="0" smtClean="0"/>
              <a:t>de </a:t>
            </a:r>
            <a:r>
              <a:rPr lang="es-CO" sz="1800" dirty="0"/>
              <a:t>San Ignacio de </a:t>
            </a:r>
            <a:r>
              <a:rPr lang="es-CO" sz="1800" dirty="0" smtClean="0"/>
              <a:t>Loyola – 8 días.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20796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</a:t>
            </a:r>
            <a:r>
              <a:rPr lang="es-CO" sz="1800" dirty="0"/>
              <a:t>el reciente evento que organizó la </a:t>
            </a:r>
            <a:r>
              <a:rPr lang="es-CO" sz="1800" dirty="0" smtClean="0"/>
              <a:t>UMNG, </a:t>
            </a:r>
            <a:r>
              <a:rPr lang="es-CO" sz="1800" dirty="0"/>
              <a:t>dos estudiantes de </a:t>
            </a:r>
            <a:r>
              <a:rPr lang="es-CO" sz="1800" dirty="0" smtClean="0"/>
              <a:t>la Javeriana </a:t>
            </a:r>
            <a:r>
              <a:rPr lang="es-CO" sz="1800" dirty="0"/>
              <a:t>obtuvieron el primer puesto en </a:t>
            </a:r>
            <a:r>
              <a:rPr lang="es-CO" sz="1800" dirty="0" smtClean="0"/>
              <a:t>ponencias.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 </a:t>
            </a:r>
            <a:r>
              <a:rPr lang="es-CO" sz="1800" dirty="0"/>
              <a:t>Investigación estableció las directrices para que los profesores puedan hacer uso de los saldos de proyectos de investigación con financiación interna en actividades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571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modificaron las reglas de </a:t>
            </a:r>
            <a:r>
              <a:rPr lang="es-CO" sz="1800" dirty="0"/>
              <a:t>funcionamiento del GORI – Gestión Oportuna de Recursos para la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hizo llegar el Boletín N° 4 - Vicerrectoría </a:t>
            </a:r>
            <a:r>
              <a:rPr lang="es-CO" sz="1800" dirty="0" smtClean="0"/>
              <a:t>Académica.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89909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ha renovado la invitación al Gran encuentro de egresados FCEA.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notificó </a:t>
            </a:r>
            <a:r>
              <a:rPr lang="es-CO" sz="1800" dirty="0"/>
              <a:t>la apertura de La Pecera - Nuevo punto de los Servicios de </a:t>
            </a:r>
            <a:r>
              <a:rPr lang="es-CO" sz="1800" dirty="0" smtClean="0"/>
              <a:t>Alimentación.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16154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</a:t>
            </a:r>
            <a:r>
              <a:rPr lang="es-CO" sz="1800" dirty="0"/>
              <a:t>a conocer la Décima “Convocatoria para apoyo a proyectos de Presupuesto Social -  San Francisco Javier - 2015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Llegó el Boletín No. 34 de la Vicerrectoría de Investigación - Inscríbase al Congreso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64946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6567</TotalTime>
  <Words>389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1918</cp:revision>
  <dcterms:created xsi:type="dcterms:W3CDTF">2010-02-05T13:43:46Z</dcterms:created>
  <dcterms:modified xsi:type="dcterms:W3CDTF">2015-09-06T02:45:33Z</dcterms:modified>
</cp:coreProperties>
</file>