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12/09/2015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12/09/2015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12/09/2015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12/09/2015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12/09/2015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12/09/2015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12/09/2015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12/09/2015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12/09/2015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12/09/2015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12/09/2015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12/09/2015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12/09/2015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256, </a:t>
            </a:r>
            <a:r>
              <a:rPr lang="es-CO" dirty="0" smtClean="0"/>
              <a:t>septiembre </a:t>
            </a:r>
            <a:r>
              <a:rPr lang="es-CO" dirty="0" smtClean="0"/>
              <a:t>14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Novitas </a:t>
            </a:r>
            <a:r>
              <a:rPr lang="es-CO" sz="1800" dirty="0"/>
              <a:t>502 - Contrapartida 1510 a 1525 - Registro Contable </a:t>
            </a:r>
            <a:r>
              <a:rPr lang="es-CO" sz="1800" dirty="0" smtClean="0"/>
              <a:t>255.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Dirección Jurídica señaló </a:t>
            </a:r>
            <a:r>
              <a:rPr lang="es-CO" sz="1800" dirty="0" smtClean="0"/>
              <a:t>cómo debe realizarse la vinculación </a:t>
            </a:r>
            <a:r>
              <a:rPr lang="es-CO" sz="1800" dirty="0"/>
              <a:t>de extranjeros bajo la modalidad de contratación civil por prestación de servicios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Estudiantes de Medicina organizaron una </a:t>
            </a:r>
            <a:r>
              <a:rPr lang="es-CO" sz="1800" dirty="0" err="1" smtClean="0"/>
              <a:t>Lechonada</a:t>
            </a:r>
            <a:r>
              <a:rPr lang="es-CO" sz="1800" dirty="0" smtClean="0"/>
              <a:t> en favor de las familias de extrema pobreza.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</a:t>
            </a:r>
            <a:r>
              <a:rPr lang="es-CO" sz="1800" dirty="0"/>
              <a:t>miembros del Grupo de Estudios en Contabilidad Financiera Internacional (GECFI</a:t>
            </a:r>
            <a:r>
              <a:rPr lang="es-CO" sz="1800" dirty="0" smtClean="0"/>
              <a:t>) continuaron </a:t>
            </a:r>
            <a:r>
              <a:rPr lang="es-CO" sz="1800" dirty="0"/>
              <a:t>el estudio del ED de revisión </a:t>
            </a:r>
            <a:r>
              <a:rPr lang="es-CO" sz="1800" dirty="0" smtClean="0"/>
              <a:t>del marco conceptual terminando el capítulo 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502823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del área contable se reunieron para </a:t>
            </a:r>
            <a:r>
              <a:rPr lang="es-CO" sz="1800" dirty="0"/>
              <a:t>reflexionar sobre </a:t>
            </a:r>
            <a:r>
              <a:rPr lang="es-CO" sz="1800" dirty="0" smtClean="0"/>
              <a:t>los Avances en el Mapeo Curricular.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dio </a:t>
            </a:r>
            <a:r>
              <a:rPr lang="es-CO" sz="1800" dirty="0"/>
              <a:t>a conocer la gacetilla informativa del mes de septiembre de la Editorial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645756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Investigación reabr</a:t>
            </a:r>
            <a:r>
              <a:rPr lang="es-CO" sz="1800" dirty="0"/>
              <a:t>ió la </a:t>
            </a:r>
            <a:r>
              <a:rPr lang="es-CO" sz="1800" dirty="0" smtClean="0"/>
              <a:t>convocatoria </a:t>
            </a:r>
            <a:r>
              <a:rPr lang="es-CO" sz="1800" dirty="0"/>
              <a:t>VRI-01 de artículos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está realizando una </a:t>
            </a:r>
            <a:r>
              <a:rPr lang="es-CO" sz="1800" dirty="0"/>
              <a:t>encuesta sobre </a:t>
            </a:r>
            <a:r>
              <a:rPr lang="es-CO" sz="1800" dirty="0" smtClean="0"/>
              <a:t>los Proyectos </a:t>
            </a:r>
            <a:r>
              <a:rPr lang="es-CO" sz="1800" dirty="0"/>
              <a:t>de investigación que requieren pagos sin facturas o </a:t>
            </a:r>
            <a:r>
              <a:rPr lang="es-CO" sz="1800" dirty="0" smtClean="0"/>
              <a:t>contratos.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14165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de la séptima versión del Foro de Fir</a:t>
            </a:r>
            <a:r>
              <a:rPr lang="es-CO" sz="1800" dirty="0" smtClean="0"/>
              <a:t>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Ático y el Ministerio de Tecnologías de la Información y la Comunicación </a:t>
            </a:r>
            <a:r>
              <a:rPr lang="es-CO" sz="1800" dirty="0" smtClean="0"/>
              <a:t>abrieron un espacio </a:t>
            </a:r>
            <a:r>
              <a:rPr lang="es-CO" sz="1800" dirty="0"/>
              <a:t>para hablar sobre </a:t>
            </a:r>
            <a:r>
              <a:rPr lang="es-CO" sz="1800" dirty="0" err="1"/>
              <a:t>ciberdependencia</a:t>
            </a:r>
            <a:r>
              <a:rPr lang="es-CO" sz="1800" dirty="0"/>
              <a:t>. </a:t>
            </a:r>
            <a:r>
              <a:rPr lang="es-CO" sz="1800" dirty="0" smtClean="0"/>
              <a:t>Invitó a </a:t>
            </a:r>
            <a:r>
              <a:rPr lang="es-CO" sz="1800" dirty="0"/>
              <a:t>ser parte del Stand Up </a:t>
            </a:r>
            <a:r>
              <a:rPr lang="es-CO" sz="1800" dirty="0" err="1"/>
              <a:t>Comedy</a:t>
            </a:r>
            <a:r>
              <a:rPr lang="es-CO" sz="1800" dirty="0"/>
              <a:t> a cargo del comediante Iván Marín y posterior a ello a participar en un conversatorio sobre las nuevas tendencias que implican el uso excesivo de las nuevas tecnologías.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21709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para el Aprendizaje, la Enseñanza y la Evaluación CAE+E invitó a </a:t>
            </a:r>
            <a:r>
              <a:rPr lang="es-CO" sz="1800" dirty="0" smtClean="0"/>
              <a:t>la conferencia "Herramientas </a:t>
            </a:r>
            <a:r>
              <a:rPr lang="es-CO" sz="1800" dirty="0"/>
              <a:t>para educar en el siglo </a:t>
            </a:r>
            <a:r>
              <a:rPr lang="es-CO" sz="1800" dirty="0" smtClean="0"/>
              <a:t>XXI“.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XII Simposio Nacional y IX Internacional de Expertos Finanzas que este año </a:t>
            </a:r>
            <a:r>
              <a:rPr lang="es-CO" sz="1800" dirty="0" smtClean="0"/>
              <a:t>tuvo como </a:t>
            </a:r>
            <a:r>
              <a:rPr lang="es-CO" sz="1800" dirty="0"/>
              <a:t>tema central: "Finanzas Alternativas, Opciones de Financiación, Inclusión y </a:t>
            </a:r>
            <a:r>
              <a:rPr lang="es-CO" sz="1800" dirty="0" smtClean="0"/>
              <a:t>Emprendimiento“.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519727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6609</TotalTime>
  <Words>294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1934</cp:revision>
  <dcterms:created xsi:type="dcterms:W3CDTF">2010-02-05T13:43:46Z</dcterms:created>
  <dcterms:modified xsi:type="dcterms:W3CDTF">2015-09-12T22:51:39Z</dcterms:modified>
</cp:coreProperties>
</file>