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19/09/2015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19/09/2015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19/09/2015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19/09/2015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19/09/2015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19/09/2015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19/09/2015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19/09/2015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19/09/2015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257, </a:t>
            </a:r>
            <a:r>
              <a:rPr lang="es-CO" dirty="0" smtClean="0"/>
              <a:t>septiembre </a:t>
            </a:r>
            <a:r>
              <a:rPr lang="es-CO" dirty="0" smtClean="0"/>
              <a:t>21</a:t>
            </a:r>
            <a:r>
              <a:rPr lang="es-CO" dirty="0" smtClean="0"/>
              <a:t>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XIII Congreso La Investigación en la Pontificia Universidad Javeriana, se responderá </a:t>
            </a:r>
            <a:r>
              <a:rPr lang="es-CO" sz="1800" dirty="0"/>
              <a:t>la pregunta "En qué investiga la comunidad </a:t>
            </a:r>
            <a:r>
              <a:rPr lang="es-CO" sz="1800" dirty="0" smtClean="0"/>
              <a:t>javeriana“.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</a:t>
            </a:r>
            <a:r>
              <a:rPr lang="es-CO" sz="1800" dirty="0"/>
              <a:t>Medellín la Escuela Javeriana de Gobierno y Ética </a:t>
            </a:r>
            <a:r>
              <a:rPr lang="es-CO" sz="1800" dirty="0" smtClean="0"/>
              <a:t>Pública trató el tema "La </a:t>
            </a:r>
            <a:r>
              <a:rPr lang="es-CO" sz="1800" dirty="0"/>
              <a:t>Ética en la Función </a:t>
            </a:r>
            <a:r>
              <a:rPr lang="es-CO" sz="1800" dirty="0" smtClean="0"/>
              <a:t>Pública“.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643634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503 - Contrapartida 1526 a 1542 - Registro Contable </a:t>
            </a:r>
            <a:r>
              <a:rPr lang="es-CO" sz="1800" dirty="0" smtClean="0"/>
              <a:t>256.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Empezaron las inscripciones a la séptima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señor Contador General de la </a:t>
            </a:r>
            <a:r>
              <a:rPr lang="es-CO" sz="1800" dirty="0"/>
              <a:t>Nación expuso el tema E</a:t>
            </a:r>
            <a:r>
              <a:rPr lang="es-CO" sz="1800" dirty="0" smtClean="0"/>
              <a:t>stado actual y prospectiva del proceso de convergencia en el sector público.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Funcionarios de la </a:t>
            </a:r>
            <a:r>
              <a:rPr lang="es-CO" sz="1800" dirty="0"/>
              <a:t>Facultad participarán en la “Salida de Integración Ecológica” que se realizará del viernes 25 al domingo 27 de septiembre en el Eco Parque el mayoral en  Villa de </a:t>
            </a:r>
            <a:r>
              <a:rPr lang="es-CO" sz="1800" dirty="0" smtClean="0"/>
              <a:t>Leyva.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25814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Spatia</a:t>
            </a:r>
            <a:r>
              <a:rPr lang="es-CO" sz="1800" dirty="0"/>
              <a:t> se conversará sobre El control interno bajo las Normas Internacionales de Aseguramiento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Relaciones con Egresados, la Facultad de Ciencias Económicas y Administrativas, la Facultad de Ingeniería y la Facultad de Comunicación y Lenguaje </a:t>
            </a:r>
            <a:r>
              <a:rPr lang="es-CO" sz="1800" dirty="0" smtClean="0"/>
              <a:t>organizaron </a:t>
            </a:r>
            <a:r>
              <a:rPr lang="es-CO" sz="1800" dirty="0"/>
              <a:t>la Feria Alianza Universidad Empresa en la cual participarán cerca de 60 empresas de diferentes sectores.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365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del Departamento, de la unidad de aseguramiento</a:t>
            </a:r>
            <a:r>
              <a:rPr lang="es-CO" sz="1800" dirty="0"/>
              <a:t>, participaron en el "II Encuentro Nacional de Construcción Conjunta para la aplicación de Normas de Contabilidad de Información Financiera Internacional y de Aseguramiento, así como de Transparencia de la Información en el marco de las Prácticas de Buen Gobierno Corporativo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Feria del </a:t>
            </a:r>
            <a:r>
              <a:rPr lang="es-CO" sz="1800" dirty="0" smtClean="0"/>
              <a:t>libro dedicada a las Ciencias Sociales.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23910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construyó el ranking de las 90 asignaturas con mayor número de estudiantes  reprobados, en los últimos cinco ciclos lectivos sin contar periodos </a:t>
            </a:r>
            <a:r>
              <a:rPr lang="es-CO" sz="1800" dirty="0" err="1"/>
              <a:t>intersemestrales</a:t>
            </a:r>
            <a:r>
              <a:rPr lang="es-CO" sz="1800" dirty="0"/>
              <a:t>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acerca la XXIII Olimpiada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2213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María </a:t>
            </a:r>
            <a:r>
              <a:rPr lang="es-CO" sz="1800" dirty="0"/>
              <a:t>Victoria Uribe </a:t>
            </a:r>
            <a:r>
              <a:rPr lang="es-CO" sz="1800" dirty="0" smtClean="0"/>
              <a:t>fue admitida </a:t>
            </a:r>
            <a:r>
              <a:rPr lang="es-CO" sz="1800" dirty="0"/>
              <a:t>en el Máster en Investigación en Administración y Economía de la Empresa de la Universidad de Salamanca (España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de </a:t>
            </a:r>
            <a:r>
              <a:rPr lang="es-CO" sz="1800" dirty="0"/>
              <a:t>la Facultad </a:t>
            </a:r>
            <a:r>
              <a:rPr lang="es-CO" sz="1800" dirty="0" smtClean="0"/>
              <a:t>invitó a </a:t>
            </a:r>
            <a:r>
              <a:rPr lang="es-CO" sz="1800" dirty="0"/>
              <a:t>la conferencia El Estado de la Economía y sus perspectivas: ¿Cómo debe responder en adelante la Política Monetaria?, que será realizada por el doctor Carlos Gustavo Cano, Codirector del Banco de la </a:t>
            </a:r>
            <a:r>
              <a:rPr lang="es-CO" sz="1800" dirty="0" smtClean="0"/>
              <a:t>República.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08708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Estudios Ambientales y Rurales está organizando el VIII Seminario Internacional “Desarrollo Rural y Territorio: Dinámicas de Cambio y Políticas Públicas” que se llevará a cabo entre el 21 y 23 de octubre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funcionarios de la Rectoría </a:t>
            </a:r>
            <a:r>
              <a:rPr lang="es-CO" sz="1800" dirty="0"/>
              <a:t>anunciaron que </a:t>
            </a:r>
            <a:r>
              <a:rPr lang="es-CO" sz="1800" dirty="0" smtClean="0"/>
              <a:t>con </a:t>
            </a:r>
            <a:r>
              <a:rPr lang="es-CO" sz="1800" dirty="0"/>
              <a:t>el fin de apoyar a los profesores interesados en presentar propuestas a la Décima Convocatoria de apoyo a proyectos de presupuesto social, “San Francisco Javier”, abierta el pasado viernes 4 de septiembre de 2015, </a:t>
            </a:r>
            <a:r>
              <a:rPr lang="es-CO" sz="1800" dirty="0" smtClean="0"/>
              <a:t>realizarán una </a:t>
            </a:r>
            <a:r>
              <a:rPr lang="es-CO" sz="1800" dirty="0"/>
              <a:t>reunión de apoyo a la formulación de iniciativas, el próximo jueves 1º. de octubre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77766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Rector </a:t>
            </a:r>
            <a:r>
              <a:rPr lang="es-CO" sz="1800" dirty="0" smtClean="0"/>
              <a:t>invitó a </a:t>
            </a:r>
            <a:r>
              <a:rPr lang="es-CO" sz="1800" dirty="0"/>
              <a:t>un almuerzo con motivo de los 85 años de </a:t>
            </a:r>
            <a:r>
              <a:rPr lang="es-CO" sz="1800" dirty="0" smtClean="0"/>
              <a:t>restauración de la Universidad, que</a:t>
            </a:r>
            <a:r>
              <a:rPr lang="es-CO" sz="1800" baseline="0" dirty="0" smtClean="0"/>
              <a:t> se llevará a cabo el</a:t>
            </a:r>
            <a:r>
              <a:rPr lang="es-CO" sz="1800" dirty="0" smtClean="0"/>
              <a:t> </a:t>
            </a:r>
            <a:r>
              <a:rPr lang="es-CO" sz="1800" dirty="0"/>
              <a:t>2 de </a:t>
            </a:r>
            <a:r>
              <a:rPr lang="es-CO" sz="1800" dirty="0" smtClean="0"/>
              <a:t>octubre.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Rector comunicó la expedición de las Directrices de Propiedad Intelectual, elaboradas por la Vicerrectoría de Investigación y la Dirección Jurídica, aprobadas por el Consejo Académico en la sesión del 9 de septiembre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32086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6648</TotalTime>
  <Words>568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1953</cp:revision>
  <dcterms:created xsi:type="dcterms:W3CDTF">2010-02-05T13:43:46Z</dcterms:created>
  <dcterms:modified xsi:type="dcterms:W3CDTF">2015-09-19T19:32:34Z</dcterms:modified>
</cp:coreProperties>
</file>