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8" r:id="rId3"/>
    <p:sldId id="259" r:id="rId4"/>
    <p:sldId id="260" r:id="rId5"/>
    <p:sldId id="261" r:id="rId6"/>
    <p:sldId id="262"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86445" autoAdjust="0"/>
  </p:normalViewPr>
  <p:slideViewPr>
    <p:cSldViewPr>
      <p:cViewPr>
        <p:scale>
          <a:sx n="77" d="100"/>
          <a:sy n="77" d="100"/>
        </p:scale>
        <p:origin x="-1459" y="-82"/>
      </p:cViewPr>
      <p:guideLst>
        <p:guide orient="horz" pos="2160"/>
        <p:guide pos="2880"/>
      </p:guideLst>
    </p:cSldViewPr>
  </p:slideViewPr>
  <p:outlineViewPr>
    <p:cViewPr>
      <p:scale>
        <a:sx n="33" d="100"/>
        <a:sy n="33" d="100"/>
      </p:scale>
      <p:origin x="19"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27/09/2015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27/09/2015</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27/09/2015</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27/09/2015</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27/09/2015</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27/09/2015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27/09/2015</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27/09/2015</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27/09/2015</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27/09/2015</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258, </a:t>
            </a:r>
            <a:r>
              <a:rPr lang="es-CO" dirty="0" smtClean="0"/>
              <a:t>septiembre </a:t>
            </a:r>
            <a:r>
              <a:rPr lang="es-CO" dirty="0" smtClean="0"/>
              <a:t>28 </a:t>
            </a:r>
            <a:r>
              <a:rPr lang="es-CO" dirty="0" smtClean="0"/>
              <a:t>de 2015</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504 - Contrapartida 1543 a 1557 - Registro Contable </a:t>
            </a:r>
            <a:r>
              <a:rPr lang="es-CO" sz="1800" dirty="0" smtClean="0"/>
              <a:t>257.</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miembros del Grupo de Estudios en Aseguramiento de Información (GEAI</a:t>
            </a:r>
            <a:r>
              <a:rPr lang="es-CO" sz="1800" dirty="0" smtClean="0"/>
              <a:t>) analizaron  </a:t>
            </a:r>
            <a:r>
              <a:rPr lang="es-CO" sz="1800" dirty="0"/>
              <a:t>las ISA </a:t>
            </a:r>
            <a:r>
              <a:rPr lang="es-CO" sz="1800" dirty="0" smtClean="0"/>
              <a:t>800-805-810.</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2829999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a:t>
            </a:r>
            <a:r>
              <a:rPr lang="es-CO" sz="1800" dirty="0"/>
              <a:t>Rector comunicó la expedición de las Directrices de Propiedad Intelectual, elaboradas por la Vicerrectoría de Investigación y la Dirección Jurídica, aprobadas por el Consejo Académico en la sesión del 9 de septiembre de </a:t>
            </a:r>
            <a:r>
              <a:rPr lang="es-CO" sz="1800" dirty="0" smtClean="0"/>
              <a:t>2015.</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Nacional de Contadores Públicos de Colombia y el Departamento de Ciencias Contables de la Pontificia Universidad Javeriana de Bogotá, </a:t>
            </a:r>
            <a:r>
              <a:rPr lang="es-CO" sz="1800" dirty="0" smtClean="0"/>
              <a:t>invitaron a </a:t>
            </a:r>
            <a:r>
              <a:rPr lang="es-CO" sz="1800" dirty="0"/>
              <a:t>debatir y opinar sobre</a:t>
            </a:r>
            <a:r>
              <a:rPr lang="es-CO" sz="1800" dirty="0" smtClean="0"/>
              <a:t>: El </a:t>
            </a:r>
            <a:r>
              <a:rPr lang="es-CO" sz="1800" dirty="0"/>
              <a:t>control interno bajo las </a:t>
            </a:r>
            <a:r>
              <a:rPr lang="es-CO" sz="1800" dirty="0" smtClean="0"/>
              <a:t>Normas Internacionales </a:t>
            </a:r>
            <a:r>
              <a:rPr lang="es-CO" sz="1800" dirty="0"/>
              <a:t>de </a:t>
            </a:r>
            <a:r>
              <a:rPr lang="es-CO" sz="1800" dirty="0" smtClean="0"/>
              <a:t>Aseguramiento.</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8918489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Se inauguró el Congreso de Investigación. </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ha sido tradicional en los últimos años, a partir del mes de septiembre debemos iniciar el proceso de preparación de la información presupuestal, que servirá de base para la presentación de la propuesta de presupuesto para la vigencia 2016</a:t>
            </a:r>
            <a:r>
              <a:rPr lang="es-CO"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305968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Se </a:t>
            </a:r>
            <a:r>
              <a:rPr lang="es-CO" sz="1800" dirty="0"/>
              <a:t>preparó </a:t>
            </a:r>
            <a:r>
              <a:rPr lang="es-CO" sz="1800" dirty="0" smtClean="0"/>
              <a:t>una Matriz Asignaturas Propósitos.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reiteró la </a:t>
            </a:r>
            <a:r>
              <a:rPr lang="es-CO" sz="1800" dirty="0" smtClean="0"/>
              <a:t>Invitación a la </a:t>
            </a:r>
            <a:r>
              <a:rPr lang="es-CO" sz="1800" dirty="0"/>
              <a:t>conferencia: El Estado de la Economía y sus perspectivas: ¿Cómo debe responder en adelante la Política Monetaria?</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70040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profesor Luis </a:t>
            </a:r>
            <a:r>
              <a:rPr lang="es-CO" sz="1800" dirty="0"/>
              <a:t>Eduardo Daza </a:t>
            </a:r>
            <a:r>
              <a:rPr lang="es-CO" sz="1800" dirty="0" smtClean="0"/>
              <a:t>presentó una ponencia en </a:t>
            </a:r>
            <a:r>
              <a:rPr lang="es-CO" sz="1800" dirty="0"/>
              <a:t>el II Congreso Internacional de Negocios, Finanzas, Tecnología, Logística, Turismo, Modas y Diseño organizado por la Universidad FESC (Fundación de Estudios Superiores </a:t>
            </a:r>
            <a:r>
              <a:rPr lang="es-CO" sz="1800" dirty="0" err="1"/>
              <a:t>Comfanorte</a:t>
            </a:r>
            <a:r>
              <a:rPr lang="es-CO" sz="1800" dirty="0"/>
              <a:t>) en la ciudad de </a:t>
            </a:r>
            <a:r>
              <a:rPr lang="es-CO" sz="1800" dirty="0" smtClean="0"/>
              <a:t>Cúcuta.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la Invitación del Rector </a:t>
            </a:r>
            <a:r>
              <a:rPr lang="es-CO" sz="1800" dirty="0" smtClean="0"/>
              <a:t>al Concierto </a:t>
            </a:r>
            <a:r>
              <a:rPr lang="es-CO" sz="1800" dirty="0"/>
              <a:t>en conmemoración de los 85 años del Restablecimiento de la </a:t>
            </a:r>
            <a:r>
              <a:rPr lang="es-CO" sz="1800" dirty="0" smtClean="0"/>
              <a:t>Universidad que </a:t>
            </a:r>
            <a:r>
              <a:rPr lang="es-CO" sz="1800" smtClean="0"/>
              <a:t>se realizará el </a:t>
            </a:r>
            <a:r>
              <a:rPr lang="es-CO" sz="1800" dirty="0"/>
              <a:t>6 de octubre de </a:t>
            </a:r>
            <a:r>
              <a:rPr lang="es-CO" sz="1800" dirty="0" smtClean="0"/>
              <a:t>2015.</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817154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6686</TotalTime>
  <Words>285</Words>
  <Application>Microsoft Office PowerPoint</Application>
  <PresentationFormat>On-screen Show (4:3)</PresentationFormat>
  <Paragraphs>23</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Viajes</vt:lpstr>
      <vt:lpstr>Registro contable</vt:lpstr>
      <vt:lpstr>PowerPoint Presentation</vt:lpstr>
      <vt:lpstr>PowerPoint Presentation</vt:lpstr>
      <vt:lpstr>PowerPoint Presentation</vt:lpstr>
      <vt:lpstr>PowerPoint Presentation</vt:lpstr>
      <vt:lpstr>PowerPoint Presentation</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cp:lastModifiedBy>
  <cp:revision>1967</cp:revision>
  <dcterms:created xsi:type="dcterms:W3CDTF">2010-02-05T13:43:46Z</dcterms:created>
  <dcterms:modified xsi:type="dcterms:W3CDTF">2015-09-27T17:07:41Z</dcterms:modified>
</cp:coreProperties>
</file>