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3/10/2015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3/10/2015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3/10/2015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3/10/2015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3/10/2015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3/10/2015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3/10/2015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3/10/2015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259, octubre 5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505 - Contrapartida 1558 a 1573 - Registro Contable </a:t>
            </a:r>
            <a:r>
              <a:rPr lang="es-CO" sz="1800" dirty="0" smtClean="0"/>
              <a:t>258.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Nuestro </a:t>
            </a:r>
            <a:r>
              <a:rPr lang="es-CO" sz="1800" dirty="0"/>
              <a:t>Decano de Facultad  estará fuera del país dictando un seminario sobre Crecimiento Endógeno en la Maestría de la Universidad del Pacifico, en Lima </a:t>
            </a:r>
            <a:r>
              <a:rPr lang="es-CO" sz="1800" dirty="0" smtClean="0"/>
              <a:t>Perú.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organizando el </a:t>
            </a:r>
            <a:r>
              <a:rPr lang="pt-BR" sz="1800" dirty="0"/>
              <a:t>Torneo BILLAR Olimpiada Javeriana </a:t>
            </a:r>
            <a:r>
              <a:rPr lang="pt-BR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las invitaciones </a:t>
            </a:r>
            <a:r>
              <a:rPr lang="es-CO" sz="1800" dirty="0" smtClean="0"/>
              <a:t>a la </a:t>
            </a:r>
            <a:r>
              <a:rPr lang="es-CO" sz="1800" dirty="0"/>
              <a:t>VII versión del Foro de Firmas donde el eje temático será “La transformación de la profesión contable en el auge de la globalización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73802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Nos encontramos en las Semanas de vida saludable.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Invitación </a:t>
            </a:r>
            <a:r>
              <a:rPr lang="es-CO" sz="1800" dirty="0"/>
              <a:t>del Rector al Lanzamiento de </a:t>
            </a:r>
            <a:r>
              <a:rPr lang="es-CO" sz="1800" dirty="0" err="1" smtClean="0"/>
              <a:t>Ethos</a:t>
            </a:r>
            <a:r>
              <a:rPr lang="es-CO" sz="1800" dirty="0" smtClean="0"/>
              <a:t>: la palabra del profesor  </a:t>
            </a:r>
            <a:r>
              <a:rPr lang="es-CO" sz="1800" dirty="0"/>
              <a:t>y </a:t>
            </a:r>
            <a:r>
              <a:rPr lang="es-CO" sz="1800" dirty="0" smtClean="0"/>
              <a:t>a la entrega </a:t>
            </a:r>
            <a:r>
              <a:rPr lang="es-CO" sz="1800" dirty="0"/>
              <a:t>de </a:t>
            </a:r>
            <a:r>
              <a:rPr lang="es-CO" sz="1800" dirty="0" smtClean="0"/>
              <a:t>la publicación La Javeriana construyendo futuros… </a:t>
            </a:r>
            <a:r>
              <a:rPr lang="es-CO" sz="1800" dirty="0"/>
              <a:t>- 8 de octubre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89080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Consejo Latinoamericano de Ciencias Sociales (CLACSO) acaba de publicar el libro de ensayos "Proceso de paz y perspectivas democráticas en Colombia".  El libro contiene los trabajos que recibieron el “Premio Guillermo Hoyos Vásquez” sobre paz y democracia en Colombia. Uno de ellos es el capítulo “Cultura política para forjar la paz en Colombia”, cuyo autor es Eduardo A. Rueda, director y profesor del Instituto de Bioética.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desarrollo el XI Congreso Nacional de estudiantes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74463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Empezaron </a:t>
            </a:r>
            <a:r>
              <a:rPr lang="es-CO" sz="1800" dirty="0"/>
              <a:t>los preparativos para la tradicional fiesta que ofrece la Universidad para celebrar la Navidad con los hijos de los Profesores y Empleados </a:t>
            </a:r>
            <a:r>
              <a:rPr lang="es-CO" sz="1800" dirty="0" smtClean="0"/>
              <a:t>Administrativos.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marcha las actividades relacionadas con </a:t>
            </a:r>
            <a:r>
              <a:rPr lang="es-CO" sz="1800" dirty="0"/>
              <a:t>el </a:t>
            </a:r>
            <a:r>
              <a:rPr lang="es-CO" sz="1800" dirty="0" smtClean="0"/>
              <a:t>evento académico Interdisciplinariedad: una </a:t>
            </a:r>
            <a:r>
              <a:rPr lang="es-CO" sz="1800" dirty="0"/>
              <a:t>realidad entre las finanzas y la contabilidad </a:t>
            </a:r>
            <a:r>
              <a:rPr lang="es-CO" sz="1800" dirty="0" smtClean="0"/>
              <a:t>financiera.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40171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expidió la Circular N° 6 de 2015 de la Vicerrectoría de Investigación, correspondiente a los procedimientos a seguir para trámites relacionados con Investigación, Creación Artística e Innovación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DE LA PONTIFICIA UNIVERSIDAD </a:t>
            </a:r>
            <a:r>
              <a:rPr lang="es-CO" sz="1800" dirty="0" smtClean="0"/>
              <a:t>JAVERIANA Y </a:t>
            </a:r>
            <a:r>
              <a:rPr lang="es-CO" sz="1800" dirty="0"/>
              <a:t>LA MESA DE TRABAJO SOBRE ENVEJECIMIENTO Y VEJEZ</a:t>
            </a:r>
            <a:r>
              <a:rPr lang="es-CO" sz="1800" dirty="0" smtClean="0"/>
              <a:t>, CON </a:t>
            </a:r>
            <a:r>
              <a:rPr lang="es-CO" sz="1800" dirty="0"/>
              <a:t>EL APOYO Y LA PARTICIPACIÓN DEL </a:t>
            </a:r>
            <a:r>
              <a:rPr lang="es-CO" sz="1800" dirty="0" smtClean="0"/>
              <a:t>FONDO </a:t>
            </a:r>
            <a:r>
              <a:rPr lang="es-CO" sz="1800" dirty="0"/>
              <a:t>DE POBLACIÓN DE LAS NACIONES UNIDAS </a:t>
            </a:r>
            <a:r>
              <a:rPr lang="es-CO" sz="1800" dirty="0" smtClean="0"/>
              <a:t>– UNFPA invitaron al Foro </a:t>
            </a:r>
            <a:r>
              <a:rPr lang="es-CO" sz="1800" dirty="0"/>
              <a:t>debate, a propósito del Día </a:t>
            </a:r>
            <a:r>
              <a:rPr lang="es-CO" sz="1800" dirty="0" smtClean="0"/>
              <a:t>internacional </a:t>
            </a:r>
            <a:r>
              <a:rPr lang="es-CO" sz="1800" dirty="0"/>
              <a:t>de las Personas </a:t>
            </a:r>
            <a:r>
              <a:rPr lang="es-CO" sz="1800" dirty="0" smtClean="0"/>
              <a:t>Mayores, “Seguridad </a:t>
            </a:r>
            <a:r>
              <a:rPr lang="es-CO" sz="1800" dirty="0"/>
              <a:t>Económica a lo largo de la </a:t>
            </a:r>
            <a:r>
              <a:rPr lang="es-CO" sz="1800" dirty="0" smtClean="0"/>
              <a:t>vida”.</a:t>
            </a:r>
            <a:endParaRPr lang="es-CO" sz="1800" dirty="0"/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82325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6733</TotalTime>
  <Words>370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1980</cp:revision>
  <dcterms:created xsi:type="dcterms:W3CDTF">2010-02-05T13:43:46Z</dcterms:created>
  <dcterms:modified xsi:type="dcterms:W3CDTF">2015-10-03T19:59:25Z</dcterms:modified>
</cp:coreProperties>
</file>