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59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83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10/10/2015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10/10/2015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10/10/2015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10/10/2015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10/10/2015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10/10/2015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10/10/2015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10/10/2015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10/10/2015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10/10/2015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10/10/2015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260, octubre 12 de 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 dio </a:t>
            </a:r>
            <a:r>
              <a:rPr lang="es-CO" sz="1800" dirty="0"/>
              <a:t>a conocer el Boletín No. 35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Pontificia Universidad Javeriana a través del Instituto de Estudios Sociales y Culturales Pensar y el Centro de Estudios Sociales y Culturales de la Memoria (CESYCME) de la Facultad de Ciencias </a:t>
            </a:r>
            <a:r>
              <a:rPr lang="es-CO" sz="1800" dirty="0" smtClean="0"/>
              <a:t>Sociales</a:t>
            </a:r>
            <a:r>
              <a:rPr lang="es-CO" sz="1800" dirty="0"/>
              <a:t>, invitaron al </a:t>
            </a:r>
            <a:r>
              <a:rPr lang="es-CO" sz="1800" dirty="0" smtClean="0"/>
              <a:t>conversatorio </a:t>
            </a:r>
            <a:r>
              <a:rPr lang="es-CO" sz="1800" dirty="0"/>
              <a:t>“Continuidad de la crisis humanitaria en la frontera colombo-venezolana:  Pautas para una respuesta institucional más eficaz</a:t>
            </a:r>
            <a:r>
              <a:rPr lang="es-CO" sz="1800" dirty="0" smtClean="0"/>
              <a:t>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85867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506 - Contrapartida 1574 a 1587 - Registro Contable </a:t>
            </a:r>
            <a:r>
              <a:rPr lang="es-CO" sz="1800" dirty="0" smtClean="0"/>
              <a:t>259.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Instituto Pensar de la Pontificia Universidad Javeriana y la Mesa de Trabajo sobre Envejecimiento y Vejez, con </a:t>
            </a:r>
            <a:r>
              <a:rPr lang="es-CO" sz="1800" dirty="0"/>
              <a:t>e</a:t>
            </a:r>
            <a:r>
              <a:rPr lang="es-CO" sz="1800" dirty="0" smtClean="0"/>
              <a:t>l </a:t>
            </a:r>
            <a:r>
              <a:rPr lang="es-CO" sz="1800" dirty="0"/>
              <a:t>a</a:t>
            </a:r>
            <a:r>
              <a:rPr lang="es-CO" sz="1800" dirty="0" smtClean="0"/>
              <a:t>poyo </a:t>
            </a:r>
            <a:r>
              <a:rPr lang="es-CO" sz="1800" dirty="0"/>
              <a:t>y</a:t>
            </a:r>
            <a:r>
              <a:rPr lang="es-CO" sz="1800" dirty="0" smtClean="0"/>
              <a:t> </a:t>
            </a:r>
            <a:r>
              <a:rPr lang="es-CO" sz="1800" dirty="0"/>
              <a:t>l</a:t>
            </a:r>
            <a:r>
              <a:rPr lang="es-CO" sz="1800" dirty="0" smtClean="0"/>
              <a:t>a </a:t>
            </a:r>
            <a:r>
              <a:rPr lang="es-CO" sz="1800" dirty="0"/>
              <a:t>p</a:t>
            </a:r>
            <a:r>
              <a:rPr lang="es-CO" sz="1800" dirty="0" smtClean="0"/>
              <a:t>articipación </a:t>
            </a:r>
            <a:r>
              <a:rPr lang="es-CO" sz="1800" dirty="0"/>
              <a:t>d</a:t>
            </a:r>
            <a:r>
              <a:rPr lang="es-CO" sz="1800" dirty="0" smtClean="0"/>
              <a:t>el Fondo de Población de </a:t>
            </a:r>
            <a:r>
              <a:rPr lang="es-CO" sz="1800" dirty="0"/>
              <a:t>l</a:t>
            </a:r>
            <a:r>
              <a:rPr lang="es-CO" sz="1800" dirty="0" smtClean="0"/>
              <a:t>as Naciones Unidas – UNFPA, realizaron el Foro </a:t>
            </a:r>
            <a:r>
              <a:rPr lang="es-CO" sz="1800" dirty="0"/>
              <a:t>debate, a propósito del Día Internacional de las Personas </a:t>
            </a:r>
            <a:r>
              <a:rPr lang="es-CO" sz="1800" dirty="0" smtClean="0"/>
              <a:t>Mayores, “Seguridad </a:t>
            </a:r>
            <a:r>
              <a:rPr lang="es-CO" sz="1800" dirty="0"/>
              <a:t>Económica a lo largo de la </a:t>
            </a:r>
            <a:r>
              <a:rPr lang="es-CO" sz="1800" dirty="0" smtClean="0"/>
              <a:t>vida”.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Ahora se puede recargar la tarjeta Tu Llave en la Tienda 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Funcionarios del INCP y profesores del Departamento de Ciencias Contables se reunieron para evaluar la estrategia denominada </a:t>
            </a:r>
            <a:r>
              <a:rPr lang="es-CO" sz="1800" dirty="0" err="1" smtClean="0"/>
              <a:t>Spatia</a:t>
            </a:r>
            <a:r>
              <a:rPr lang="es-CO" sz="1800" dirty="0" smtClean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94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compartieron </a:t>
            </a:r>
            <a:r>
              <a:rPr lang="es-CO" sz="1800" dirty="0"/>
              <a:t>las presentaciones del Seminario en </a:t>
            </a:r>
            <a:r>
              <a:rPr lang="es-CO" sz="1800" dirty="0" smtClean="0"/>
              <a:t>pedagogía </a:t>
            </a:r>
            <a:r>
              <a:rPr lang="es-CO" sz="1800" dirty="0"/>
              <a:t>y didáctica </a:t>
            </a:r>
            <a:r>
              <a:rPr lang="es-CO" sz="1800" dirty="0" smtClean="0"/>
              <a:t>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siguieron trabajando en el mapeo curricular.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227510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Financiera Internacional (GECFI</a:t>
            </a:r>
            <a:r>
              <a:rPr lang="es-CO" sz="1800" dirty="0" smtClean="0"/>
              <a:t>) estudiaron el proyecto de </a:t>
            </a:r>
            <a:r>
              <a:rPr lang="es-CO" sz="1800" dirty="0"/>
              <a:t>marco conceptual hasta terminar el capítulo </a:t>
            </a:r>
            <a:r>
              <a:rPr lang="es-CO" sz="1800" dirty="0" smtClean="0"/>
              <a:t>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analizaron la International </a:t>
            </a:r>
            <a:r>
              <a:rPr lang="es-CO" sz="1800" dirty="0" err="1"/>
              <a:t>Auditing</a:t>
            </a:r>
            <a:r>
              <a:rPr lang="es-CO" sz="1800" dirty="0"/>
              <a:t> </a:t>
            </a:r>
            <a:r>
              <a:rPr lang="es-CO" sz="1800" dirty="0" err="1"/>
              <a:t>Practice</a:t>
            </a:r>
            <a:r>
              <a:rPr lang="es-CO" sz="1800" dirty="0"/>
              <a:t> Note - IAPN 1000 </a:t>
            </a:r>
            <a:r>
              <a:rPr lang="es-CO" sz="1800" dirty="0" err="1"/>
              <a:t>Special</a:t>
            </a:r>
            <a:r>
              <a:rPr lang="es-CO" sz="1800" dirty="0"/>
              <a:t> </a:t>
            </a:r>
            <a:r>
              <a:rPr lang="es-CO" sz="1800" dirty="0" err="1"/>
              <a:t>Considerations</a:t>
            </a:r>
            <a:r>
              <a:rPr lang="es-CO" sz="1800" dirty="0"/>
              <a:t> in </a:t>
            </a:r>
            <a:r>
              <a:rPr lang="es-CO" sz="1800" dirty="0" err="1" smtClean="0"/>
              <a:t>Auditing</a:t>
            </a:r>
            <a:r>
              <a:rPr lang="es-CO" sz="1800" dirty="0" smtClean="0"/>
              <a:t> </a:t>
            </a:r>
            <a:r>
              <a:rPr lang="es-CO" sz="1800" dirty="0" err="1"/>
              <a:t>Financial</a:t>
            </a:r>
            <a:r>
              <a:rPr lang="es-CO" sz="1800" dirty="0"/>
              <a:t> </a:t>
            </a:r>
            <a:r>
              <a:rPr lang="es-CO" sz="1800" dirty="0" smtClean="0"/>
              <a:t>Instruments.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91579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CAE+E dentro de su programa de Formación docente trae a la Universidad a la doctora </a:t>
            </a:r>
            <a:r>
              <a:rPr lang="es-CO" sz="1800" dirty="0" err="1"/>
              <a:t>Dannelle</a:t>
            </a:r>
            <a:r>
              <a:rPr lang="es-CO" sz="1800" dirty="0"/>
              <a:t> Stevens los días 13 y 14 de octubre de 8 a.m. a 6 p.m. con el taller de Diseño de Rúbricas, herramienta de evaluación de alto impacto.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Facultad de Ciencias Económicas y Administrativas de la Pontificia Universidad Javeriana y la editorial </a:t>
            </a:r>
            <a:r>
              <a:rPr lang="es-CO" sz="1800" dirty="0" err="1"/>
              <a:t>Emerald</a:t>
            </a:r>
            <a:r>
              <a:rPr lang="es-CO" sz="1800" dirty="0"/>
              <a:t> </a:t>
            </a:r>
            <a:r>
              <a:rPr lang="es-CO" sz="1800" dirty="0" err="1"/>
              <a:t>Group</a:t>
            </a:r>
            <a:r>
              <a:rPr lang="es-CO" sz="1800" dirty="0"/>
              <a:t> Publishing le </a:t>
            </a:r>
            <a:r>
              <a:rPr lang="es-CO" sz="1800" dirty="0" smtClean="0"/>
              <a:t>invitan a que participe </a:t>
            </a:r>
            <a:r>
              <a:rPr lang="es-CO" sz="1800" dirty="0"/>
              <a:t>en la presentación "Guía para publicar" y conozca ejemplos reales del proceso editorial, consejos prácticos para mejorar la calidad de la redacción de un artículo científico y solucione todas sus dudas acerca de cómo publicar en revistas </a:t>
            </a:r>
            <a:r>
              <a:rPr lang="es-CO" sz="1800" dirty="0" smtClean="0"/>
              <a:t>internacionales.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325458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 el proceso de inscripciones a la VII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</a:t>
            </a:r>
            <a:r>
              <a:rPr lang="es-CO" sz="1800" dirty="0"/>
              <a:t>Académico remitió la gacetilla informativa del mes de Octubre de la Editorial Pontificia Universidad </a:t>
            </a:r>
            <a:r>
              <a:rPr lang="es-CO" sz="1800" dirty="0" smtClean="0"/>
              <a:t>Javeriana.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936212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</a:t>
            </a:r>
            <a:r>
              <a:rPr lang="es-CO" sz="1800" dirty="0"/>
              <a:t>próxima sesión de </a:t>
            </a:r>
            <a:r>
              <a:rPr lang="es-CO" sz="1800" dirty="0" err="1"/>
              <a:t>Spatia</a:t>
            </a:r>
            <a:r>
              <a:rPr lang="es-CO" sz="1800" dirty="0"/>
              <a:t>, prevista para el próximo viernes 23 de octubre, </a:t>
            </a:r>
            <a:r>
              <a:rPr lang="es-CO" sz="1800" dirty="0" smtClean="0"/>
              <a:t>estará a  </a:t>
            </a:r>
            <a:r>
              <a:rPr lang="es-CO" sz="1800" dirty="0"/>
              <a:t>cargo del profesor César Anzola con el tema “Proyecto de normas tributarias para las entidades sin ánimo de lucro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Dirección de </a:t>
            </a:r>
            <a:r>
              <a:rPr lang="es-CO" sz="1800" dirty="0"/>
              <a:t>Gestión Humana </a:t>
            </a:r>
            <a:r>
              <a:rPr lang="es-CO" sz="1800" dirty="0" smtClean="0"/>
              <a:t>recordó la </a:t>
            </a:r>
            <a:r>
              <a:rPr lang="es-CO" sz="1800" dirty="0"/>
              <a:t>importancia de notificar a la Coordinación de Seguridad y Salud en el Trabajo, los datos de las personas –Profesores,  Personal Administrativo y Estudiantes en Práctica -, que por motivos laborales realicen viajes nacionales e internacionales.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04266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Está disponible la página web del Consultorio Contable.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 la Semana de Inauguración </a:t>
            </a:r>
            <a:r>
              <a:rPr lang="es-CO" sz="1800" dirty="0" smtClean="0"/>
              <a:t>del Edificio </a:t>
            </a:r>
            <a:r>
              <a:rPr lang="es-CO" sz="1800" dirty="0"/>
              <a:t>Gerardo Arango, S.J.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7341240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6797</TotalTime>
  <Words>533</Words>
  <Application>Microsoft Office PowerPoint</Application>
  <PresentationFormat>On-screen Show (4:3)</PresentationFormat>
  <Paragraphs>39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2001</cp:revision>
  <dcterms:created xsi:type="dcterms:W3CDTF">2010-02-05T13:43:46Z</dcterms:created>
  <dcterms:modified xsi:type="dcterms:W3CDTF">2015-10-10T19:33:09Z</dcterms:modified>
</cp:coreProperties>
</file>