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1" autoAdjust="0"/>
    <p:restoredTop sz="86445" autoAdjust="0"/>
  </p:normalViewPr>
  <p:slideViewPr>
    <p:cSldViewPr>
      <p:cViewPr>
        <p:scale>
          <a:sx n="77" d="100"/>
          <a:sy n="77" d="100"/>
        </p:scale>
        <p:origin x="-1459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18/10/2015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18/10/2015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18/10/2015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18/10/2015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18/10/2015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18/10/2015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18/10/2015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18/10/2015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18/10/2015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18/10/2015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18/10/2015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18/10/2015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18/10/2015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261, octubre 19 de 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507 - Contrapartida 1588 a 1602 - Registro Contable </a:t>
            </a:r>
            <a:r>
              <a:rPr lang="es-CO" sz="1800" dirty="0" smtClean="0"/>
              <a:t>260.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Biblioteca Alfonso Borrero Cabal, S.J. invita a estudiantes, docentes, administrativos, egresados y miembros </a:t>
            </a:r>
            <a:r>
              <a:rPr lang="es-CO" sz="1800" dirty="0" smtClean="0"/>
              <a:t>en </a:t>
            </a:r>
            <a:r>
              <a:rPr lang="es-CO" sz="1800" dirty="0"/>
              <a:t>general de la Comunidad Educativa Javeriana a diligenciar la encuesta de servicios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29999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Están abiertas </a:t>
            </a:r>
            <a:r>
              <a:rPr lang="es-CO" sz="1800" dirty="0"/>
              <a:t>las inscripciones al C</a:t>
            </a:r>
            <a:r>
              <a:rPr lang="es-CO" sz="1800" dirty="0" smtClean="0"/>
              <a:t>ampamento de liderazgo Eco nivel I del 7 al 10 de diciembre de 2015.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 el escenario totalmente lleno se realizó la VII versión del Foro de Firmas.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803009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Están abiertas las inscripciones al </a:t>
            </a:r>
            <a:r>
              <a:rPr lang="pt-BR" sz="1800" dirty="0"/>
              <a:t>Torneo de Tenis de Mesa - Olimpiada Javeriana </a:t>
            </a:r>
            <a:r>
              <a:rPr lang="pt-BR" sz="1800" dirty="0" smtClean="0"/>
              <a:t>2015.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invitó a la cátedra de macroeconomía: Perspectiva de la economía colombiana – La gran depresión y la industrialización en Colombia – 1930 1953.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077993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contexto de la convocatoria 737 de medición de grupos de investigación de Colciencias, la Vicerrectoría de Investigación los invita a actualizar la información registrada en el </a:t>
            </a:r>
            <a:r>
              <a:rPr lang="es-CO" sz="1800" dirty="0" err="1"/>
              <a:t>CvLac</a:t>
            </a:r>
            <a:r>
              <a:rPr lang="es-CO" sz="1800" dirty="0"/>
              <a:t>. 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Nacional de Contadores Públicos de Colombia y el Departamento de Ciencias Contables de la Pontificia Universidad Javeriana de Bogotá, te invitan a debatir y opinar sobre</a:t>
            </a:r>
            <a:r>
              <a:rPr lang="es-CO" sz="1800" dirty="0" smtClean="0"/>
              <a:t>: Proyecto </a:t>
            </a:r>
            <a:r>
              <a:rPr lang="es-CO" sz="1800" dirty="0"/>
              <a:t>de normas tributarias para las </a:t>
            </a:r>
            <a:r>
              <a:rPr lang="es-CO" sz="1800" dirty="0" smtClean="0"/>
              <a:t>entidades </a:t>
            </a:r>
            <a:r>
              <a:rPr lang="es-CO" sz="1800" dirty="0"/>
              <a:t>sin ánimo de lucro</a:t>
            </a:r>
          </a:p>
          <a:p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209243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6812</TotalTime>
  <Words>212</Words>
  <Application>Microsoft Office PowerPoint</Application>
  <PresentationFormat>On-screen Show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2011</cp:revision>
  <dcterms:created xsi:type="dcterms:W3CDTF">2010-02-05T13:43:46Z</dcterms:created>
  <dcterms:modified xsi:type="dcterms:W3CDTF">2015-10-18T17:12:23Z</dcterms:modified>
</cp:coreProperties>
</file>