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73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9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25/10/2015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25/10/2015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25/10/2015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25/10/2015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25/10/2015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25/10/2015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25/10/2015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25/10/2015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25/10/2015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25/10/2015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25/10/2015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25/10/2015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25/10/2015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262, </a:t>
            </a:r>
            <a:r>
              <a:rPr lang="es-CO" dirty="0" smtClean="0"/>
              <a:t>octubre </a:t>
            </a:r>
            <a:r>
              <a:rPr lang="es-CO" dirty="0" smtClean="0"/>
              <a:t>26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</a:t>
            </a:r>
            <a:r>
              <a:rPr lang="es-CO" sz="1800" dirty="0" smtClean="0"/>
              <a:t>flash </a:t>
            </a:r>
            <a:r>
              <a:rPr lang="es-CO" sz="1800" dirty="0"/>
              <a:t>informativo No.9 de la Dirección de Asuntos </a:t>
            </a:r>
            <a:r>
              <a:rPr lang="es-CO" sz="1800" dirty="0" smtClean="0"/>
              <a:t>Estudiantiles se refirió a la definición del plagio.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Instituto </a:t>
            </a:r>
            <a:r>
              <a:rPr lang="es-CO" sz="1800" dirty="0"/>
              <a:t>Pensar invitó al Foro espacialidades </a:t>
            </a:r>
            <a:r>
              <a:rPr lang="es-CO" sz="1800" dirty="0" smtClean="0"/>
              <a:t>feministas.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44824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expidieron algunas </a:t>
            </a:r>
            <a:r>
              <a:rPr lang="es-CO" sz="1800" dirty="0"/>
              <a:t>Directrices adicionales para el acceso a Sistemas de Información y Servicios de </a:t>
            </a:r>
            <a:r>
              <a:rPr lang="es-CO" sz="1800" dirty="0" smtClean="0"/>
              <a:t>Tecnologías.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flash informativo No.7 de la Dirección de Asuntos </a:t>
            </a:r>
            <a:r>
              <a:rPr lang="es-CO" sz="1800" dirty="0" smtClean="0"/>
              <a:t>Estudiantiles se refirió a las características del plagio.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233406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508 - Contrapartida 1603 a 1618 - Registro Contable 261 - Vademécum </a:t>
            </a:r>
            <a:r>
              <a:rPr lang="es-CO" sz="1800" dirty="0" smtClean="0"/>
              <a:t>14.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divulgaron las fechas de cierre de los procedimientos administrativos.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continuaron desarrollando el mapeo del currículo.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la invitación al conversatorio "¿Es posible convertir a </a:t>
            </a:r>
            <a:r>
              <a:rPr lang="es-CO" sz="1800" dirty="0"/>
              <a:t>C</a:t>
            </a:r>
            <a:r>
              <a:rPr lang="es-CO" sz="1800" dirty="0" smtClean="0"/>
              <a:t>olombia en un país innovador?“.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159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 los profesores Rosa Elvira Vásquez Ruiz y Cesar Evelio Anzola Aguilar y la inspectora Lucero Tellez trataron el tema La revisoría fiscal y el fraude </a:t>
            </a:r>
            <a:r>
              <a:rPr lang="es-CO" sz="1800" dirty="0" smtClean="0"/>
              <a:t>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Contabilidad Financiera Internacional (GECFI</a:t>
            </a:r>
            <a:r>
              <a:rPr lang="es-CO" sz="1800" dirty="0" smtClean="0"/>
              <a:t>) analizaron el proyecto de </a:t>
            </a:r>
            <a:r>
              <a:rPr lang="es-CO" sz="1800" dirty="0"/>
              <a:t>marco conceptual hasta terminar el párrafo 6.26.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486149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teatro FCEA presentó la obra 4 piezas cortas – Antología.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Semana de los Servicios de </a:t>
            </a:r>
            <a:r>
              <a:rPr lang="es-CO" sz="1800" dirty="0" smtClean="0"/>
              <a:t>Alimentación.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471410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Pontificia Universidad Javeriana (PUJ) a través del Instituto de Estudios Sociales y Culturales Pensar y el Centro de Estudios Sociales y Culturales de la Memoria (CESYCME</a:t>
            </a:r>
            <a:r>
              <a:rPr lang="es-CO" sz="1800" dirty="0" smtClean="0"/>
              <a:t>) convocó al Conversatorio </a:t>
            </a:r>
            <a:r>
              <a:rPr lang="es-CO" sz="1800" dirty="0"/>
              <a:t>“La lucha jurídica de la comunidad desplazada de Las Pavas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Nacional de Contadores Públicos de Colombia y el Departamento de Ciencias Contables de la Pontificia Universidad Javeriana de Bogotá, te invitan a debatir y opinar </a:t>
            </a:r>
            <a:r>
              <a:rPr lang="es-CO" sz="1800" dirty="0" smtClean="0"/>
              <a:t>sobre el Proyecto </a:t>
            </a:r>
            <a:r>
              <a:rPr lang="es-CO" sz="1800" dirty="0"/>
              <a:t>de normas tributarias para las </a:t>
            </a:r>
            <a:r>
              <a:rPr lang="es-CO" sz="1800" dirty="0" smtClean="0"/>
              <a:t>entidades </a:t>
            </a:r>
            <a:r>
              <a:rPr lang="es-CO" sz="1800" dirty="0"/>
              <a:t>sin ánimo de </a:t>
            </a:r>
            <a:r>
              <a:rPr lang="es-CO" sz="1800" dirty="0" smtClean="0"/>
              <a:t>lucro.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25120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Valores claves de FCEA: </a:t>
            </a:r>
            <a:r>
              <a:rPr lang="es-CO" sz="1800" dirty="0" smtClean="0"/>
              <a:t>Excelencia, Compromiso, Honestidad, Servicio y Respeto.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Vicerrector </a:t>
            </a:r>
            <a:r>
              <a:rPr lang="es-CO" sz="1800" dirty="0"/>
              <a:t>Académico compartió la gacetilla de la referencia discursiva del mes de Octubre de la Editorial Pontificia Universidad Javeriana.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63798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Hernando Bermúdez dictó la conferencia La revisoría fiscal en el nuevo escenario, en la Universidad ICESI – Cali.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Aseguramiento de Información (GEAI) estudiaron los Estándares Internacionales de Revisión 2400 y </a:t>
            </a:r>
            <a:r>
              <a:rPr lang="es-CO" sz="1800" dirty="0" smtClean="0"/>
              <a:t>2410.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717344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éxito se llevó a cabo la Sexta feria de tecnología de información para los negocios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Vicerrectoría de </a:t>
            </a:r>
            <a:r>
              <a:rPr lang="es-CO" sz="1800" dirty="0"/>
              <a:t>Investigación expidió la Circular No. 7 -2015 referente a la Convocatoria 737 de Colciencias de Reconocimiento y Medición de Grupos de Investigación, Desarrollo Tecnológico e Innovación y para el reconocimiento de investigadores del </a:t>
            </a:r>
            <a:r>
              <a:rPr lang="es-CO" sz="1800" dirty="0" err="1"/>
              <a:t>SNCTeI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40589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6849</TotalTime>
  <Words>454</Words>
  <Application>Microsoft Office PowerPoint</Application>
  <PresentationFormat>On-screen Show (4:3)</PresentationFormat>
  <Paragraphs>43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2035</cp:revision>
  <dcterms:created xsi:type="dcterms:W3CDTF">2010-02-05T13:43:46Z</dcterms:created>
  <dcterms:modified xsi:type="dcterms:W3CDTF">2015-10-26T01:16:02Z</dcterms:modified>
</cp:coreProperties>
</file>