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9" r:id="rId3"/>
    <p:sldId id="258" r:id="rId4"/>
    <p:sldId id="260" r:id="rId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86445" autoAdjust="0"/>
  </p:normalViewPr>
  <p:slideViewPr>
    <p:cSldViewPr>
      <p:cViewPr>
        <p:scale>
          <a:sx n="77" d="100"/>
          <a:sy n="77" d="100"/>
        </p:scale>
        <p:origin x="-1459"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8/11/2015</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8/11/2015</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8/11/2015</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8/11/2015</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8/11/2015</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8/11/2015</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8/11/2015</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8/11/2015</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8/11/2015</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264, </a:t>
            </a:r>
            <a:r>
              <a:rPr lang="es-CO" dirty="0" smtClean="0"/>
              <a:t>noviembre </a:t>
            </a:r>
            <a:r>
              <a:rPr lang="es-CO" dirty="0" smtClean="0"/>
              <a:t>9 </a:t>
            </a:r>
            <a:r>
              <a:rPr lang="es-CO" dirty="0" smtClean="0"/>
              <a:t>de 2015</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510 - Contrapartida 1634 a 1649 - Registro Contable </a:t>
            </a:r>
            <a:r>
              <a:rPr lang="es-CO" sz="1800" dirty="0" smtClean="0"/>
              <a:t>263.</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Gladys Cárdenas Aguirre, estudiante de la asignatura Teoría del Aseguramiento, obtuvo el segundo lugar en el concurso "Acabemos con este negocio", en la categoría Sociedad Civil, cuyo objetivo era escoger las mejores piezas de comunicación (tradicional o alternativa), para la prevención del lavado de activos y sus delitos fuente en el sector financiero, real y educativo.</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9511792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profesor Hernando Bermúdez participó como panelista en el evento La Contaduría Pública Año 2020: una mirada prospectiva desde los estamentos que inciden en su gobierno, que organizó la Facultad de Contaduría de la Universidad Externado de Colombia.</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 el marco de </a:t>
            </a:r>
            <a:r>
              <a:rPr lang="es-CO" sz="1800" dirty="0" err="1" smtClean="0"/>
              <a:t>Audire</a:t>
            </a:r>
            <a:r>
              <a:rPr lang="es-CO" sz="1800" dirty="0" smtClean="0"/>
              <a:t>, se escuchó </a:t>
            </a:r>
            <a:r>
              <a:rPr lang="es-CO" sz="1800" dirty="0"/>
              <a:t>la intervención del profesor Juan Sergio Cruz </a:t>
            </a:r>
            <a:r>
              <a:rPr lang="es-CO" sz="1800" dirty="0" smtClean="0"/>
              <a:t>Merchán</a:t>
            </a:r>
            <a:r>
              <a:rPr lang="es-CO" sz="1800" dirty="0"/>
              <a:t>, titulada La relación entre la economía y las teorías de las finanzas </a:t>
            </a:r>
            <a:r>
              <a:rPr lang="es-CO"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2829999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Los profesores de planta terminaron el mapeo del plan de estudios y escucharon la propuesta de nueva organización del grupo de investigación.</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restaurante El Mirador actualizó </a:t>
            </a:r>
            <a:r>
              <a:rPr lang="es-CO" sz="1800" smtClean="0"/>
              <a:t>su menú.</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6909282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6903</TotalTime>
  <Words>197</Words>
  <Application>Microsoft Office PowerPoint</Application>
  <PresentationFormat>On-screen Show (4:3)</PresentationFormat>
  <Paragraphs>15</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Viajes</vt:lpstr>
      <vt:lpstr>Registro contable</vt:lpstr>
      <vt:lpstr>PowerPoint Presentation</vt:lpstr>
      <vt:lpstr>PowerPoint Presentation</vt:lpstr>
      <vt:lpstr>PowerPoint Presentation</vt:lpstr>
    </vt:vector>
  </TitlesOfParts>
  <Company>Pontificia Universidad Javeriana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cp:lastModifiedBy>
  <cp:revision>2057</cp:revision>
  <dcterms:created xsi:type="dcterms:W3CDTF">2010-02-05T13:43:46Z</dcterms:created>
  <dcterms:modified xsi:type="dcterms:W3CDTF">2015-11-08T19:03:08Z</dcterms:modified>
</cp:coreProperties>
</file>