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13/11/2015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13/11/2015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13/11/2015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13/11/2015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13/11/2015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13/11/2015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13/11/2015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13/11/2015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13/11/2015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13/11/2015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13/11/2015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13/11/2015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13/11/2015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265, </a:t>
            </a:r>
            <a:r>
              <a:rPr lang="es-CO" dirty="0" smtClean="0"/>
              <a:t>noviembre </a:t>
            </a:r>
            <a:r>
              <a:rPr lang="es-CO" dirty="0" smtClean="0"/>
              <a:t>16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</a:t>
            </a:r>
            <a:r>
              <a:rPr lang="es-CO" sz="1800" dirty="0" smtClean="0"/>
              <a:t>publicaron Novitas </a:t>
            </a:r>
            <a:r>
              <a:rPr lang="es-CO" sz="1800" dirty="0"/>
              <a:t>511 - Contrapartida 1650 a 1663 - Registro Contable </a:t>
            </a:r>
            <a:r>
              <a:rPr lang="es-CO" sz="1800" dirty="0" smtClean="0"/>
              <a:t>264.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la Facultad se inició </a:t>
            </a:r>
            <a:r>
              <a:rPr lang="es-CO" sz="1800" dirty="0"/>
              <a:t>la etapa “Hacer de los Valores Clave una forma de vivir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11792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 petición de varios interesados, anunciamos a la comunidad académica que desea participar en el Evento: </a:t>
            </a:r>
            <a:r>
              <a:rPr lang="es-CO" sz="1800" dirty="0" smtClean="0"/>
              <a:t>Interdisciplinariedad </a:t>
            </a:r>
            <a:r>
              <a:rPr lang="es-CO" sz="1800" dirty="0"/>
              <a:t>una realidad entre las finanzas y la contabilidad </a:t>
            </a:r>
            <a:r>
              <a:rPr lang="es-CO" sz="1800" dirty="0" smtClean="0"/>
              <a:t>financiera, </a:t>
            </a:r>
            <a:r>
              <a:rPr lang="es-CO" sz="1800" dirty="0"/>
              <a:t>programado para agosto de 2016, que se amplia hasta el 27 de noviembre del presente año la entrega de los </a:t>
            </a:r>
            <a:r>
              <a:rPr lang="es-CO" sz="1800" dirty="0" smtClean="0"/>
              <a:t>resúmenes.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 se permite informar que considerando la fecha de inicio de las vacaciones colectivas, solo se recibirán por correo electrónico, SIAP o a través de correspondencia, solicitudes que requieran algún trámite interno o externo hasta el viernes 4 de diciembre de 2015 a las 5:00 p.m.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538081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Boletín N°4 de Seguridad Informática - Noviembre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Conocimos </a:t>
            </a:r>
            <a:r>
              <a:rPr lang="es-CO" sz="1800" dirty="0" smtClean="0"/>
              <a:t>la Gaceta </a:t>
            </a:r>
            <a:r>
              <a:rPr lang="es-CO" sz="1800" dirty="0"/>
              <a:t>de novedades y noticias de la Editorial PUJ | Noviembre,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526932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 los funcionarios de la Universidad </a:t>
            </a:r>
            <a:r>
              <a:rPr lang="es-CO" sz="1800" dirty="0" smtClean="0"/>
              <a:t>a una charla </a:t>
            </a:r>
            <a:r>
              <a:rPr lang="es-CO" sz="1800" dirty="0"/>
              <a:t>informativa sobre regímenes </a:t>
            </a:r>
            <a:r>
              <a:rPr lang="es-CO" sz="1800" dirty="0" smtClean="0"/>
              <a:t>pensionales.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profesora Martha Liliana Arias circuló </a:t>
            </a:r>
            <a:r>
              <a:rPr lang="es-CO" sz="1800" dirty="0"/>
              <a:t>para comentarios la </a:t>
            </a:r>
            <a:r>
              <a:rPr lang="es-CO" sz="1800" dirty="0" smtClean="0"/>
              <a:t>propuesta de proyecto de investigación “deterioro cuentas por cobrar”.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72161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7004</TotalTime>
  <Words>218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2067</cp:revision>
  <dcterms:created xsi:type="dcterms:W3CDTF">2010-02-05T13:43:46Z</dcterms:created>
  <dcterms:modified xsi:type="dcterms:W3CDTF">2015-11-13T20:12:28Z</dcterms:modified>
</cp:coreProperties>
</file>