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22/11/2015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22/11/2015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22/11/2015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22/11/2015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22/11/2015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22/11/2015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22/11/2015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22/11/2015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22/11/2015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266, noviembre 23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fueron </a:t>
            </a:r>
            <a:r>
              <a:rPr lang="es-CO" sz="1800" dirty="0" smtClean="0"/>
              <a:t>invitados a </a:t>
            </a:r>
            <a:r>
              <a:rPr lang="es-CO" sz="1800" dirty="0"/>
              <a:t>la sustentación de los trabajos finales del grupo de Tributaria </a:t>
            </a:r>
            <a:r>
              <a:rPr lang="es-CO" sz="1800" dirty="0" smtClean="0"/>
              <a:t>Básica</a:t>
            </a:r>
            <a:r>
              <a:rPr lang="es-CO" sz="1800" dirty="0"/>
              <a:t>. Este trabajo se realizó en conjunto con el Maestro Jesus Guerra de la Universidad Juárez Autónoma de Tabasco UJAT (Villahermosa – México)  y sus estudiantes que cursan una asignatura de impuestos en esta prestigiosa Universidad de </a:t>
            </a:r>
            <a:r>
              <a:rPr lang="es-CO" sz="1800" dirty="0" smtClean="0"/>
              <a:t>México.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i</a:t>
            </a:r>
            <a:r>
              <a:rPr lang="es-CO" sz="1800" dirty="0" smtClean="0"/>
              <a:t>nvitación a la Fiesta </a:t>
            </a:r>
            <a:r>
              <a:rPr lang="es-CO" sz="1800" dirty="0"/>
              <a:t>de Fin de </a:t>
            </a:r>
            <a:r>
              <a:rPr lang="es-CO" sz="1800" dirty="0" smtClean="0"/>
              <a:t>Año de la Facultad, que se realizará el próximo 4 de diciembre.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1527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conoció </a:t>
            </a:r>
            <a:r>
              <a:rPr lang="es-CO" sz="1800" dirty="0"/>
              <a:t>la programación para el próximo 9 y 10 de diciembre de 2015 </a:t>
            </a:r>
            <a:r>
              <a:rPr lang="es-CO" sz="1800" dirty="0" smtClean="0"/>
              <a:t>de la </a:t>
            </a:r>
            <a:r>
              <a:rPr lang="es-CO" sz="1800" dirty="0"/>
              <a:t>presentación del resultado </a:t>
            </a:r>
            <a:r>
              <a:rPr lang="es-CO" sz="1800" dirty="0" smtClean="0"/>
              <a:t>de los trabajos </a:t>
            </a:r>
            <a:r>
              <a:rPr lang="es-CO" sz="1800" dirty="0"/>
              <a:t>de grado ante el Comité de Trabajos de </a:t>
            </a:r>
            <a:r>
              <a:rPr lang="es-CO" sz="1800" dirty="0" smtClean="0"/>
              <a:t>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foro "La Reforma Tributaria que Colombia </a:t>
            </a:r>
            <a:r>
              <a:rPr lang="es-CO" sz="1800" dirty="0" smtClean="0"/>
              <a:t>requiere“.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61852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512 - Contrapartida 1664 a 1678 - Registro Contable </a:t>
            </a:r>
            <a:r>
              <a:rPr lang="es-CO" sz="1800" dirty="0" smtClean="0"/>
              <a:t>265.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Pensar con </a:t>
            </a:r>
            <a:r>
              <a:rPr lang="es-CO" sz="1800" dirty="0"/>
              <a:t>e</a:t>
            </a:r>
            <a:r>
              <a:rPr lang="es-CO" sz="1800" dirty="0" smtClean="0"/>
              <a:t>l Instituto de Bioética </a:t>
            </a:r>
            <a:r>
              <a:rPr lang="es-CO" sz="1800" dirty="0" smtClean="0"/>
              <a:t>, el Departamento </a:t>
            </a:r>
            <a:r>
              <a:rPr lang="es-CO" sz="1800" dirty="0" smtClean="0"/>
              <a:t>de Relaciones Internacionales, </a:t>
            </a:r>
            <a:r>
              <a:rPr lang="es-CO" sz="1800" dirty="0" smtClean="0"/>
              <a:t>los Posgrados </a:t>
            </a:r>
            <a:r>
              <a:rPr lang="es-CO" sz="1800" dirty="0" smtClean="0"/>
              <a:t>en Administración de Salud de </a:t>
            </a:r>
            <a:r>
              <a:rPr lang="es-CO" sz="1800" dirty="0"/>
              <a:t>l</a:t>
            </a:r>
            <a:r>
              <a:rPr lang="es-CO" sz="1800" dirty="0" smtClean="0"/>
              <a:t>a Pontificia Universidad Javeriana invitaron al Conversatorio Posguerra </a:t>
            </a:r>
            <a:r>
              <a:rPr lang="es-CO" sz="1800" dirty="0"/>
              <a:t>fría: Distensión en relaciones Estados Unidos – Cuba  / Proceso de paz </a:t>
            </a:r>
            <a:r>
              <a:rPr lang="es-CO" sz="1800" dirty="0" smtClean="0"/>
              <a:t>colombiano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9620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base </a:t>
            </a:r>
            <a:r>
              <a:rPr lang="es-CO" sz="1800" dirty="0" err="1" smtClean="0"/>
              <a:t>Comperio</a:t>
            </a:r>
            <a:r>
              <a:rPr lang="es-CO" sz="1800" dirty="0" smtClean="0"/>
              <a:t> cambió su nombre por Inform. Esta se puede consultar en la Biblioteca General. Además de las normas internacionales en contabilidad y aseguramiento, permite consultar las reglas de 8 importantes países.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Servicios Universitarios envió </a:t>
            </a:r>
            <a:r>
              <a:rPr lang="es-CO" sz="1800" smtClean="0"/>
              <a:t>una </a:t>
            </a:r>
            <a:r>
              <a:rPr lang="es-CO" sz="1800" smtClean="0"/>
              <a:t>encuesta </a:t>
            </a:r>
            <a:r>
              <a:rPr lang="es-CO" sz="1800" dirty="0" smtClean="0"/>
              <a:t>de movilidad de la comunidad universitaria.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11792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</a:t>
            </a:r>
            <a:r>
              <a:rPr lang="es-CO" sz="1800" dirty="0" smtClean="0"/>
              <a:t>el Boletín </a:t>
            </a:r>
            <a:r>
              <a:rPr lang="es-CO" sz="1800" dirty="0"/>
              <a:t>informativo No. 36 de la Vicerrectoría de </a:t>
            </a:r>
            <a:r>
              <a:rPr lang="es-CO" sz="1800" dirty="0" smtClean="0"/>
              <a:t>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Departieron con alegría los futuros nuevos egresados del pregrado, en la comida que les brindó el Programa.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45333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trabajan en la próxima edición de Vademécum.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solicitaron comentarios sobre el plan de cuentas para las entidades de educación superior (IES).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80483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</a:t>
            </a:r>
            <a:r>
              <a:rPr lang="es-CO" sz="1800" dirty="0"/>
              <a:t>profesores participarán en </a:t>
            </a:r>
            <a:r>
              <a:rPr lang="es-CO" sz="1800" dirty="0" smtClean="0"/>
              <a:t>las </a:t>
            </a:r>
            <a:r>
              <a:rPr lang="es-CO" sz="1800" dirty="0"/>
              <a:t>jornadas de sensibilización para la implementación de los Núcleos de Apoyo Contable y Fiscal en </a:t>
            </a:r>
            <a:r>
              <a:rPr lang="es-CO" sz="1800" dirty="0" smtClean="0"/>
              <a:t>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Consultorio Contable estará presente </a:t>
            </a:r>
            <a:r>
              <a:rPr lang="es-CO" sz="1800" dirty="0"/>
              <a:t>en el “Encuentro Inter-facultades: PROSOFI - Negocios Inclusivos</a:t>
            </a:r>
            <a:r>
              <a:rPr lang="es-CO" sz="1800" dirty="0" smtClean="0"/>
              <a:t>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76115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Todos invitados a la clausura de las Olimpíadas Javerianas.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CAE+E dentro de su programa de </a:t>
            </a:r>
            <a:r>
              <a:rPr lang="es-CO" sz="1800" dirty="0" smtClean="0"/>
              <a:t>formación </a:t>
            </a:r>
            <a:r>
              <a:rPr lang="es-CO" sz="1800" dirty="0"/>
              <a:t>docente </a:t>
            </a:r>
            <a:r>
              <a:rPr lang="es-CO" sz="1800" dirty="0" smtClean="0"/>
              <a:t>general y </a:t>
            </a:r>
            <a:r>
              <a:rPr lang="es-CO" sz="1800" dirty="0"/>
              <a:t>como parte del proyecto de soportes al proceso de enseñanza-aprendizaje, </a:t>
            </a:r>
            <a:r>
              <a:rPr lang="es-CO" sz="1800" dirty="0" smtClean="0"/>
              <a:t>invitó </a:t>
            </a:r>
            <a:r>
              <a:rPr lang="es-CO" sz="1800" dirty="0"/>
              <a:t>al Taller de Diseño de Preguntas de Evaluación.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0427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docentes fueron invitados </a:t>
            </a:r>
            <a:r>
              <a:rPr lang="es-CO" sz="1800" dirty="0"/>
              <a:t>a participar en el III Conversatorio con Contadores Públicos y el director de la DIAN Dr. Santiago </a:t>
            </a:r>
            <a:r>
              <a:rPr lang="es-CO" sz="1800" dirty="0" smtClean="0"/>
              <a:t>Rojas.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Recibimos del </a:t>
            </a:r>
            <a:r>
              <a:rPr lang="es-CO" sz="1800" dirty="0"/>
              <a:t>Instituto Pensar </a:t>
            </a:r>
            <a:r>
              <a:rPr lang="es-CO" sz="1800" dirty="0" smtClean="0"/>
              <a:t>una invitación al Foro </a:t>
            </a:r>
            <a:r>
              <a:rPr lang="es-CO" sz="1800" dirty="0"/>
              <a:t>"Pensar en Público sobre el Metro de </a:t>
            </a:r>
            <a:r>
              <a:rPr lang="es-CO" sz="1800" dirty="0" smtClean="0"/>
              <a:t>Bogotá“.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9339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Próximamente a los </a:t>
            </a:r>
            <a:r>
              <a:rPr lang="es-CO" sz="1800" dirty="0"/>
              <a:t>profesores investigadores </a:t>
            </a:r>
            <a:r>
              <a:rPr lang="es-CO" sz="1800" dirty="0" smtClean="0"/>
              <a:t>se permitirá </a:t>
            </a:r>
            <a:r>
              <a:rPr lang="es-CO" sz="1800" dirty="0"/>
              <a:t>el ingreso a </a:t>
            </a:r>
            <a:r>
              <a:rPr lang="es-CO" sz="1800" dirty="0" smtClean="0"/>
              <a:t>la plataforma </a:t>
            </a:r>
            <a:r>
              <a:rPr lang="es-CO" sz="1800" dirty="0"/>
              <a:t>de </a:t>
            </a:r>
            <a:r>
              <a:rPr lang="es-CO" sz="1800" dirty="0" smtClean="0"/>
              <a:t>verificación de la Universidad, </a:t>
            </a:r>
            <a:r>
              <a:rPr lang="es-CO" sz="1800" dirty="0"/>
              <a:t>la cual se sincroniza directamente con </a:t>
            </a:r>
            <a:r>
              <a:rPr lang="es-CO" sz="1800" dirty="0" err="1"/>
              <a:t>Cvlac</a:t>
            </a:r>
            <a:r>
              <a:rPr lang="es-CO" sz="1800" dirty="0"/>
              <a:t> en tiempo </a:t>
            </a:r>
            <a:r>
              <a:rPr lang="es-CO" sz="1800" dirty="0" smtClean="0"/>
              <a:t>real.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Decano, en </a:t>
            </a:r>
            <a:r>
              <a:rPr lang="es-CO" sz="1800" dirty="0"/>
              <a:t>el marco de las actividades de cierre de año, </a:t>
            </a:r>
            <a:r>
              <a:rPr lang="es-CO" sz="1800" dirty="0" smtClean="0"/>
              <a:t>invitó </a:t>
            </a:r>
            <a:r>
              <a:rPr lang="es-CO" sz="1800" dirty="0"/>
              <a:t>a un concierto de música de los años 70’s y 80’s que será ofrecido por el grupo ARKANA TÉMPORE, cuyo director es el profesor y director de los posgrados en economía, Flavio Jácome Lievano.  Al final se ofrecerá un coctel.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56934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7082</TotalTime>
  <Words>536</Words>
  <Application>Microsoft Office PowerPoint</Application>
  <PresentationFormat>On-screen Show (4:3)</PresentationFormat>
  <Paragraphs>43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2094</cp:revision>
  <dcterms:created xsi:type="dcterms:W3CDTF">2010-02-05T13:43:46Z</dcterms:created>
  <dcterms:modified xsi:type="dcterms:W3CDTF">2015-11-22T16:16:50Z</dcterms:modified>
</cp:coreProperties>
</file>