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29/11/2015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29/11/2015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29/11/2015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29/11/2015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29/11/2015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29/11/2015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29/11/2015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29/11/2015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29/11/2015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267, </a:t>
            </a:r>
            <a:r>
              <a:rPr lang="es-CO" dirty="0" smtClean="0"/>
              <a:t>noviembre </a:t>
            </a:r>
            <a:r>
              <a:rPr lang="es-CO" dirty="0" smtClean="0"/>
              <a:t>30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Novitas 513 - Contrapartida 1679 a 1696 - Registro Contable </a:t>
            </a:r>
            <a:r>
              <a:rPr lang="es-CO" sz="1800" dirty="0" smtClean="0"/>
              <a:t>266.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del Medio </a:t>
            </a:r>
            <a:r>
              <a:rPr lang="es-CO" sz="1800" dirty="0"/>
              <a:t>Universitario convocó a la  Copa </a:t>
            </a:r>
            <a:r>
              <a:rPr lang="es-CO" sz="1800" dirty="0" smtClean="0"/>
              <a:t>Navidad.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9620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</a:t>
            </a:r>
            <a:r>
              <a:rPr lang="es-CO" sz="1800" dirty="0"/>
              <a:t>al foro "Pensar en Público sobre el Metro de </a:t>
            </a:r>
            <a:r>
              <a:rPr lang="es-CO" sz="1800" dirty="0" smtClean="0"/>
              <a:t>Bogotá“.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plazo para presentar solicitudes </a:t>
            </a:r>
            <a:r>
              <a:rPr lang="es-CO" sz="1800" dirty="0"/>
              <a:t>al </a:t>
            </a:r>
            <a:r>
              <a:rPr lang="es-CO" sz="1800" dirty="0" smtClean="0"/>
              <a:t>“Auxilio </a:t>
            </a:r>
            <a:r>
              <a:rPr lang="es-CO" sz="1800" dirty="0"/>
              <a:t>educativo para estudios de pregrado en la sede central de la Pontificia Universidad Javeriana de los hijos de profesores de planta o de empleados administrativos, con dedicación de tiempo </a:t>
            </a:r>
            <a:r>
              <a:rPr lang="es-CO" sz="1800" dirty="0" smtClean="0"/>
              <a:t>completo”.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29171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esta navidad el grupo estudiantil ANGIE BAQUIRO de la Facultad de Medicina, apoyados por la Decanatura del Medio Universitario, recolectará regalos NUEVOS para niñas.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Esta semana trabajaremos en </a:t>
            </a:r>
            <a:r>
              <a:rPr lang="es-CO" sz="1800" dirty="0"/>
              <a:t>los siguientes valores: MAGIS (excelencia</a:t>
            </a:r>
            <a:r>
              <a:rPr lang="es-CO" sz="1800" dirty="0" smtClean="0"/>
              <a:t>): Búsqueda </a:t>
            </a:r>
            <a:r>
              <a:rPr lang="es-CO" sz="1800" dirty="0"/>
              <a:t>continua de la excelencia dando cada quien siempre lo mejor</a:t>
            </a:r>
            <a:r>
              <a:rPr lang="es-CO" sz="1800" dirty="0" smtClean="0"/>
              <a:t>. COMPROMISO: Disposición </a:t>
            </a:r>
            <a:r>
              <a:rPr lang="es-CO" sz="1800" dirty="0"/>
              <a:t>permanente para aportar al logro de la misión institucional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522841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Decano compartió la primera versión del Boletín del Departamento de </a:t>
            </a:r>
            <a:r>
              <a:rPr lang="es-CO" sz="1800" dirty="0" smtClean="0"/>
              <a:t>Economía.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del Medio Universitario invitó a la Navidad 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39479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Servicios Universitarios practicó una encuesta sobre movilidad de la comunidad 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un Jueves </a:t>
            </a:r>
            <a:r>
              <a:rPr lang="es-CO" sz="1800" dirty="0" smtClean="0"/>
              <a:t>de Cata </a:t>
            </a:r>
            <a:r>
              <a:rPr lang="es-CO" sz="1800" dirty="0"/>
              <a:t>en El </a:t>
            </a:r>
            <a:r>
              <a:rPr lang="es-CO" sz="1800" dirty="0" smtClean="0"/>
              <a:t>Mirador.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26407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Servicios </a:t>
            </a:r>
            <a:r>
              <a:rPr lang="es-CO" sz="1800" dirty="0"/>
              <a:t>Universitarios realizará una Feria de </a:t>
            </a:r>
            <a:r>
              <a:rPr lang="es-CO" sz="1800" dirty="0" smtClean="0"/>
              <a:t>Vinos.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Invitación "Despedida fin de año 2015 - Profesores Área Ciencias </a:t>
            </a:r>
            <a:r>
              <a:rPr lang="es-CO" sz="1800" dirty="0" smtClean="0"/>
              <a:t>Contables“.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27800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7108</TotalTime>
  <Words>243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2105</cp:revision>
  <dcterms:created xsi:type="dcterms:W3CDTF">2010-02-05T13:43:46Z</dcterms:created>
  <dcterms:modified xsi:type="dcterms:W3CDTF">2015-11-29T14:36:42Z</dcterms:modified>
</cp:coreProperties>
</file>