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60" r:id="rId3"/>
    <p:sldId id="261" r:id="rId4"/>
    <p:sldId id="262" r:id="rId5"/>
    <p:sldId id="263" r:id="rId6"/>
    <p:sldId id="264" r:id="rId7"/>
    <p:sldId id="265" r:id="rId8"/>
    <p:sldId id="266" r:id="rId9"/>
    <p:sldId id="267" r:id="rId10"/>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91" autoAdjust="0"/>
    <p:restoredTop sz="86445" autoAdjust="0"/>
  </p:normalViewPr>
  <p:slideViewPr>
    <p:cSldViewPr>
      <p:cViewPr>
        <p:scale>
          <a:sx n="77" d="100"/>
          <a:sy n="77" d="100"/>
        </p:scale>
        <p:origin x="-1474" y="-82"/>
      </p:cViewPr>
      <p:guideLst>
        <p:guide orient="horz" pos="2160"/>
        <p:guide pos="2880"/>
      </p:guideLst>
    </p:cSldViewPr>
  </p:slideViewPr>
  <p:outlineViewPr>
    <p:cViewPr>
      <p:scale>
        <a:sx n="33" d="100"/>
        <a:sy n="33" d="100"/>
      </p:scale>
      <p:origin x="38"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6/12/2015</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6/12/2015</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6/12/2015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6/12/2015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6/12/2015</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6/12/2015</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smtClean="0"/>
              <a:t>Haga clic para modificar el estilo de texto del patrón</a:t>
            </a:r>
          </a:p>
          <a:p>
            <a:pPr lvl="1" eaLnBrk="1" latinLnBrk="0" hangingPunct="1"/>
            <a:r>
              <a:rPr lang="es-ES" dirty="0" smtClean="0"/>
              <a:t>Segundo nivel</a:t>
            </a:r>
          </a:p>
          <a:p>
            <a:pPr lvl="2" eaLnBrk="1" latinLnBrk="0" hangingPunct="1"/>
            <a:r>
              <a:rPr lang="es-ES" dirty="0" smtClean="0"/>
              <a:t>Tercer nivel</a:t>
            </a:r>
          </a:p>
          <a:p>
            <a:pPr lvl="3" eaLnBrk="1" latinLnBrk="0" hangingPunct="1"/>
            <a:r>
              <a:rPr lang="es-ES" dirty="0" smtClean="0"/>
              <a:t>Cuarto nivel</a:t>
            </a:r>
          </a:p>
          <a:p>
            <a:pPr lvl="4" eaLnBrk="1" latinLnBrk="0" hangingPunct="1"/>
            <a:r>
              <a:rPr lang="es-ES" dirty="0" smtClean="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6/12/2015</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6/12/2015</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6/12/2015</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6/12/2015</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6/12/2015</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6/12/2015</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smtClean="0"/>
              <a:t>Haga clic para modificar el estilo de texto del patrón</a:t>
            </a:r>
          </a:p>
          <a:p>
            <a:pPr lvl="1" eaLnBrk="1" latinLnBrk="0" hangingPunct="1"/>
            <a:r>
              <a:rPr kumimoji="0" lang="es-ES" dirty="0" smtClean="0"/>
              <a:t>Segundo nivel</a:t>
            </a:r>
          </a:p>
          <a:p>
            <a:pPr lvl="2" eaLnBrk="1" latinLnBrk="0" hangingPunct="1"/>
            <a:r>
              <a:rPr kumimoji="0" lang="es-ES" dirty="0" smtClean="0"/>
              <a:t>Tercer nivel</a:t>
            </a:r>
          </a:p>
          <a:p>
            <a:pPr lvl="3" eaLnBrk="1" latinLnBrk="0" hangingPunct="1"/>
            <a:r>
              <a:rPr kumimoji="0" lang="es-ES" dirty="0" smtClean="0"/>
              <a:t>Cuarto nivel</a:t>
            </a:r>
          </a:p>
          <a:p>
            <a:pPr lvl="4" eaLnBrk="1" latinLnBrk="0" hangingPunct="1"/>
            <a:r>
              <a:rPr kumimoji="0" lang="es-ES" dirty="0" smtClean="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6/12/2015</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smtClean="0">
                <a:latin typeface="Bradley Hand ITC" pitchFamily="66" charset="0"/>
              </a:rPr>
              <a:t>Registro contable</a:t>
            </a:r>
            <a:endParaRPr lang="es-CO" sz="8800" dirty="0">
              <a:latin typeface="Bradley Hand ITC" pitchFamily="66" charset="0"/>
            </a:endParaRPr>
          </a:p>
        </p:txBody>
      </p:sp>
      <p:sp>
        <p:nvSpPr>
          <p:cNvPr id="3" name="2 Subtítulo"/>
          <p:cNvSpPr>
            <a:spLocks noGrp="1"/>
          </p:cNvSpPr>
          <p:nvPr>
            <p:ph type="subTitle" idx="1"/>
          </p:nvPr>
        </p:nvSpPr>
        <p:spPr>
          <a:xfrm>
            <a:off x="1428728" y="4572008"/>
            <a:ext cx="6400800" cy="614370"/>
          </a:xfrm>
        </p:spPr>
        <p:txBody>
          <a:bodyPr/>
          <a:lstStyle/>
          <a:p>
            <a:r>
              <a:rPr lang="es-CO" dirty="0" smtClean="0"/>
              <a:t>Número </a:t>
            </a:r>
            <a:r>
              <a:rPr lang="es-CO" dirty="0" smtClean="0"/>
              <a:t>268, diciembre 7 de 2015</a:t>
            </a:r>
            <a:endParaRPr lang="es-CO" dirty="0"/>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514 - Contrapartida 1697 a 1711 - Registro Contable </a:t>
            </a:r>
            <a:r>
              <a:rPr lang="es-CO" sz="1800" dirty="0" smtClean="0"/>
              <a:t>267.</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En el marco de </a:t>
            </a:r>
            <a:r>
              <a:rPr lang="es-CO" sz="1800" dirty="0" err="1" smtClean="0"/>
              <a:t>Spatia</a:t>
            </a:r>
            <a:r>
              <a:rPr lang="es-CO" sz="1800" dirty="0" smtClean="0"/>
              <a:t> se </a:t>
            </a:r>
            <a:r>
              <a:rPr lang="es-CO" sz="1800" dirty="0"/>
              <a:t>conversó sobre </a:t>
            </a:r>
            <a:r>
              <a:rPr lang="es-CO" sz="1800" dirty="0" smtClean="0"/>
              <a:t>las Nuevas </a:t>
            </a:r>
            <a:r>
              <a:rPr lang="es-CO" sz="1800" dirty="0"/>
              <a:t>Orientaciones Técnicas </a:t>
            </a:r>
            <a:r>
              <a:rPr lang="es-CO" sz="1800" dirty="0" smtClean="0"/>
              <a:t>para </a:t>
            </a:r>
            <a:r>
              <a:rPr lang="es-CO" sz="1800" dirty="0"/>
              <a:t>las Copropiedades - visión </a:t>
            </a:r>
            <a:r>
              <a:rPr lang="es-CO" sz="1800" dirty="0" smtClean="0"/>
              <a:t>prospectiva.</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96696204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El </a:t>
            </a:r>
            <a:r>
              <a:rPr lang="es-CO" sz="1800" dirty="0"/>
              <a:t>pasado 25 de noviembre de 2015, la profesora Jenny Marlene Sosa Cardozo, participó como conferencista en el III Encuentro de Contadores Públicos  realizado por la Defensoría del Contribuyente con la Conferencia “ Normas internacionales de Auditoria</a:t>
            </a:r>
            <a:r>
              <a:rPr lang="es-CO" sz="1800" dirty="0" smtClean="0"/>
              <a:t>”.</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Los </a:t>
            </a:r>
            <a:r>
              <a:rPr lang="es-CO" sz="1800" dirty="0"/>
              <a:t>profesores  Braulio Rodriguez, Martha Liliana Arias, Jenny Marlene Sosa, Claudia Patricia Mateus, participaron en la Conferencia IFRS de las Américas los días 23 y 24 de Noviembre.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18872259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El </a:t>
            </a:r>
            <a:r>
              <a:rPr lang="es-CO" sz="1800" dirty="0"/>
              <a:t>pasado 13 de noviembre de 2015, la profesora Jenny Marlene Sosa Cardozo, participó como conferencista en el Congreso Internacional de Ciencias Económicas y Administrativas  organizado por la Universidad Santo Tomás de Bucaramanga con la conferencia “Aseguramiento de la información financiera – Internacionalización y desarrollo</a:t>
            </a:r>
            <a:r>
              <a:rPr lang="es-CO" sz="1800" dirty="0" smtClean="0"/>
              <a:t>”. </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El </a:t>
            </a:r>
            <a:r>
              <a:rPr lang="es-CO" sz="1800" dirty="0"/>
              <a:t>Grupo de Estudios en Aseguramiento de la Información  se reunió el día 30 de Noviembre de 2015  para estudiar las Normas Internacionales de Servicios Relacionados </a:t>
            </a:r>
            <a:r>
              <a:rPr lang="es-CO" sz="1800" dirty="0" smtClean="0"/>
              <a:t>4400 </a:t>
            </a:r>
            <a:r>
              <a:rPr lang="es-CO" sz="1800" dirty="0"/>
              <a:t>y 4410.</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70562125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Cinemas </a:t>
            </a:r>
            <a:r>
              <a:rPr lang="es-CO" sz="1800" dirty="0" err="1"/>
              <a:t>Procinal</a:t>
            </a:r>
            <a:r>
              <a:rPr lang="es-CO" sz="1800" dirty="0"/>
              <a:t> </a:t>
            </a:r>
            <a:r>
              <a:rPr lang="es-CO" sz="1800" dirty="0" smtClean="0"/>
              <a:t>invitó </a:t>
            </a:r>
            <a:r>
              <a:rPr lang="es-CO" sz="1800" dirty="0"/>
              <a:t>a la Comunidad Javeriana al Preestreno de la película Argentina titulada "FRANCISCO EL PADRE JORGE" que cuenta de manera muy respetuosa la vida de Su Santidad desde su juventud hasta el cónclave que lo eligió Papa. Es un mensaje de reconciliación, paz, amor y humildad muy apropiado para la realidad actual de nuestro País</a:t>
            </a:r>
            <a:r>
              <a:rPr lang="es-CO" sz="1800" dirty="0" smtClean="0"/>
              <a:t>. Esta </a:t>
            </a:r>
            <a:r>
              <a:rPr lang="es-CO" sz="1800" dirty="0"/>
              <a:t>función </a:t>
            </a:r>
            <a:r>
              <a:rPr lang="es-CO" sz="1800" dirty="0" smtClean="0"/>
              <a:t>fue exclusivamente </a:t>
            </a:r>
            <a:r>
              <a:rPr lang="es-CO" sz="1800" dirty="0"/>
              <a:t>para nuestra comunidad </a:t>
            </a:r>
            <a:r>
              <a:rPr lang="es-CO" sz="1800" dirty="0" smtClean="0"/>
              <a:t>javeriana.</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Los profesores de planta se reunieron </a:t>
            </a:r>
            <a:r>
              <a:rPr lang="es-CO" sz="1800" dirty="0"/>
              <a:t>para escuchar la </a:t>
            </a:r>
            <a:r>
              <a:rPr lang="es-CO" sz="1800" dirty="0" smtClean="0"/>
              <a:t>presentación del proyecto </a:t>
            </a:r>
            <a:r>
              <a:rPr lang="es-CO" sz="1800" dirty="0"/>
              <a:t>de </a:t>
            </a:r>
            <a:r>
              <a:rPr lang="es-CO" sz="1800" dirty="0" smtClean="0"/>
              <a:t>investigación de la </a:t>
            </a:r>
            <a:r>
              <a:rPr lang="es-CO" sz="1800" dirty="0"/>
              <a:t>profesora Martha Liliana </a:t>
            </a:r>
            <a:r>
              <a:rPr lang="es-CO" sz="1800" dirty="0" smtClean="0"/>
              <a:t>Arias</a:t>
            </a:r>
            <a:r>
              <a:rPr lang="es-CO" sz="1800" dirty="0"/>
              <a:t>, titulado M</a:t>
            </a:r>
            <a:r>
              <a:rPr lang="es-CO" sz="1800" dirty="0" smtClean="0"/>
              <a:t>edición y revelación del deterioro de cuentas por cobrar comerciales para empresas del sector real en Colombia.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6990323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En el marco de </a:t>
            </a:r>
            <a:r>
              <a:rPr lang="es-CO" sz="1800" dirty="0" err="1" smtClean="0"/>
              <a:t>Audire</a:t>
            </a:r>
            <a:r>
              <a:rPr lang="es-CO" sz="1800" dirty="0"/>
              <a:t>, el profesor Elmer </a:t>
            </a:r>
            <a:r>
              <a:rPr lang="es-CO" sz="1800" dirty="0" err="1"/>
              <a:t>Adrian</a:t>
            </a:r>
            <a:r>
              <a:rPr lang="es-CO" sz="1800" dirty="0"/>
              <a:t> Camacho </a:t>
            </a:r>
            <a:r>
              <a:rPr lang="es-CO" sz="1800" dirty="0" smtClean="0"/>
              <a:t>Zabala</a:t>
            </a:r>
            <a:r>
              <a:rPr lang="es-CO" sz="1800" dirty="0"/>
              <a:t>, expuso el tema Contabilidad NIIF para Centros Comerciales y otras Propiedades </a:t>
            </a:r>
            <a:r>
              <a:rPr lang="es-CO" sz="1800" dirty="0" smtClean="0"/>
              <a:t>Horizontales.</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Este año las novenas de la Facultad serán seguidas de unas onces.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65193287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Fundación Carolina </a:t>
            </a:r>
            <a:r>
              <a:rPr lang="es-CO" sz="1800" dirty="0" smtClean="0"/>
              <a:t>informó </a:t>
            </a:r>
            <a:r>
              <a:rPr lang="es-CO" sz="1800" dirty="0"/>
              <a:t>que se ha abierto la nueva Convocatoria 2016-2017 de Becas.</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Entró en funcionamiento la </a:t>
            </a:r>
            <a:r>
              <a:rPr lang="es-CO" sz="1800" dirty="0"/>
              <a:t>herramienta para </a:t>
            </a:r>
            <a:r>
              <a:rPr lang="es-CO" sz="1800" dirty="0" smtClean="0"/>
              <a:t>la verificación </a:t>
            </a:r>
            <a:r>
              <a:rPr lang="es-CO" sz="1800" dirty="0"/>
              <a:t>de productos Convocatoria Grupos de Investigación </a:t>
            </a:r>
            <a:r>
              <a:rPr lang="es-CO" sz="1800" dirty="0" smtClean="0"/>
              <a:t>737.</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96434654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En diciembre </a:t>
            </a:r>
            <a:r>
              <a:rPr lang="es-CO" sz="1800" dirty="0"/>
              <a:t>2 de </a:t>
            </a:r>
            <a:r>
              <a:rPr lang="es-CO" sz="1800" dirty="0" smtClean="0"/>
              <a:t>2015 se llevó a cabo una reunión </a:t>
            </a:r>
            <a:r>
              <a:rPr lang="es-CO" sz="1800" dirty="0"/>
              <a:t>de la Red </a:t>
            </a:r>
            <a:r>
              <a:rPr lang="es-CO" sz="1800" dirty="0" smtClean="0"/>
              <a:t>para la Formación </a:t>
            </a:r>
            <a:r>
              <a:rPr lang="es-CO" sz="1800" dirty="0"/>
              <a:t>en Revisoría </a:t>
            </a:r>
            <a:r>
              <a:rPr lang="es-CO" sz="1800" dirty="0" smtClean="0"/>
              <a:t>Fiscal, en la cual se  </a:t>
            </a:r>
            <a:r>
              <a:rPr lang="es-CO" sz="1800" dirty="0"/>
              <a:t>establecieron aspectos importantes para el encuentro de profesores del 2016</a:t>
            </a:r>
            <a:r>
              <a:rPr lang="es-CO" sz="1800" dirty="0" smtClean="0"/>
              <a:t>.</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La Vicerrectoría del Medio Universitario insistió en </a:t>
            </a:r>
            <a:r>
              <a:rPr lang="es-CO" sz="1800" dirty="0"/>
              <a:t>la invitación a la Navidad </a:t>
            </a:r>
            <a:r>
              <a:rPr lang="es-CO" sz="1800" dirty="0" smtClean="0"/>
              <a:t>javeriana.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79105937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Circuló el Boletín Sept-Dic </a:t>
            </a:r>
            <a:r>
              <a:rPr lang="es-CO" sz="1800" dirty="0" smtClean="0"/>
              <a:t>2015 de la Vicerrectoría Académica.</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Este año el Área Contable es responsable de la novena el día 4 (diciembre 9).</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96334985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7171</TotalTime>
  <Words>469</Words>
  <Application>Microsoft Office PowerPoint</Application>
  <PresentationFormat>On-screen Show (4:3)</PresentationFormat>
  <Paragraphs>35</Paragraphs>
  <Slides>9</Slides>
  <Notes>8</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Pontificia Universidad Javeriana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Hernando</cp:lastModifiedBy>
  <cp:revision>2119</cp:revision>
  <dcterms:created xsi:type="dcterms:W3CDTF">2010-02-05T13:43:46Z</dcterms:created>
  <dcterms:modified xsi:type="dcterms:W3CDTF">2015-12-06T19:56:00Z</dcterms:modified>
</cp:coreProperties>
</file>