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9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13/12/2015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13/12/2015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13/12/2015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13/12/2015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13/12/2015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13/12/2015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13/12/2015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13/12/2015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13/12/2015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13/12/2015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269, </a:t>
            </a:r>
            <a:r>
              <a:rPr lang="es-CO" dirty="0" smtClean="0"/>
              <a:t>diciembre </a:t>
            </a:r>
            <a:r>
              <a:rPr lang="es-CO" dirty="0" smtClean="0"/>
              <a:t>14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515 - Contrapartida 1712 a 1728 - Registro Contable </a:t>
            </a:r>
            <a:r>
              <a:rPr lang="es-CO" sz="1800" dirty="0" smtClean="0"/>
              <a:t>268.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Facultad despidió con una copa de vino a </a:t>
            </a:r>
            <a:r>
              <a:rPr lang="es-CO" sz="1800" dirty="0" err="1" smtClean="0"/>
              <a:t>Monique</a:t>
            </a:r>
            <a:r>
              <a:rPr lang="es-CO" sz="1800" dirty="0" smtClean="0"/>
              <a:t> Castillo, quien durante años dirigió la actividad de educación continua.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9620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10 de diciembre se celebraron los cumpleaños de los funcionarios de planta que nacieron en noviembre o diciembre.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11 de diciembre se llevó a cabo un almuerzo de navidad entre los funcionarios de la planta del área de ciencias contables.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34464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9 de diciembre, día 4, correspondió dirigir la novena al área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9 y 10 de diciembre se presentaron diversos trabajos de grado a la consideración de los profesores.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91705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/>
              <a:t>profesores retomaron el proyecto de </a:t>
            </a:r>
            <a:r>
              <a:rPr lang="es-CO" sz="1800" dirty="0" err="1"/>
              <a:t>lecto</a:t>
            </a:r>
            <a:r>
              <a:rPr lang="es-CO" sz="1800" dirty="0"/>
              <a:t>-escritura en el </a:t>
            </a:r>
            <a:r>
              <a:rPr lang="es-CO" sz="1800" dirty="0" smtClean="0"/>
              <a:t>currículo.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la </a:t>
            </a:r>
            <a:r>
              <a:rPr lang="es-CO" sz="1800" dirty="0" smtClean="0"/>
              <a:t>convocatoria </a:t>
            </a:r>
            <a:r>
              <a:rPr lang="es-CO" sz="1800" dirty="0"/>
              <a:t>ERASMUS+ para la estancia corta (5 días) de profesores javerianos en </a:t>
            </a:r>
            <a:r>
              <a:rPr lang="es-CO" sz="1800" dirty="0" err="1"/>
              <a:t>Middle</a:t>
            </a:r>
            <a:r>
              <a:rPr lang="es-CO" sz="1800" dirty="0"/>
              <a:t> East </a:t>
            </a:r>
            <a:r>
              <a:rPr lang="es-CO" sz="1800" dirty="0" err="1"/>
              <a:t>Technical</a:t>
            </a:r>
            <a:r>
              <a:rPr lang="es-CO" sz="1800" dirty="0"/>
              <a:t> </a:t>
            </a:r>
            <a:r>
              <a:rPr lang="es-CO" sz="1800" dirty="0" err="1"/>
              <a:t>University</a:t>
            </a:r>
            <a:r>
              <a:rPr lang="es-CO" sz="1800" dirty="0"/>
              <a:t> en Ankara, Turquía.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07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informó de los cierres parciales que se aplicarán en el edificio de parqueaderos durante la época de vacaciones.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envió a los profesores de cátedra la solicitud formal de servicios para el próximo período académico.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7658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Martha Liliana Arias Bello fue invitada a participar </a:t>
            </a:r>
            <a:r>
              <a:rPr lang="es-CO" sz="1800" dirty="0"/>
              <a:t>como expositora en el “II Encuentro Contable y Tributario” que se realizará el 25, 26 y 27 de enero de 2016 en el Centro de Convenciones Cafam de la ciudad de </a:t>
            </a:r>
            <a:r>
              <a:rPr lang="es-CO" sz="1800" dirty="0" smtClean="0"/>
              <a:t>Bogotá.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Gestión </a:t>
            </a:r>
            <a:r>
              <a:rPr lang="es-CO" sz="1800" dirty="0"/>
              <a:t>Humana divulgó los procedimientos a seguir en lo concerniente al manejo de la contratación de los profesores de hora cátedra para el primer semestre del año </a:t>
            </a:r>
            <a:r>
              <a:rPr lang="es-CO" sz="1800" dirty="0" smtClean="0"/>
              <a:t>2016.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70816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una pieza publicitaria anunciando que La Javeriana se acoge a las NIIF.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Universidad trabajará hasta el 18 de diciembre de 2015. Volverá a funcionar el 14 de enero de 2016.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964920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7204</TotalTime>
  <Words>328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2135</cp:revision>
  <dcterms:created xsi:type="dcterms:W3CDTF">2010-02-05T13:43:46Z</dcterms:created>
  <dcterms:modified xsi:type="dcterms:W3CDTF">2015-12-13T22:38:29Z</dcterms:modified>
</cp:coreProperties>
</file>